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8" r:id="rId6"/>
    <p:sldId id="269" r:id="rId7"/>
    <p:sldId id="270" r:id="rId8"/>
    <p:sldId id="259" r:id="rId9"/>
    <p:sldId id="260" r:id="rId10"/>
    <p:sldId id="273" r:id="rId11"/>
    <p:sldId id="276" r:id="rId12"/>
    <p:sldId id="274" r:id="rId13"/>
    <p:sldId id="277" r:id="rId14"/>
    <p:sldId id="275" r:id="rId15"/>
    <p:sldId id="261" r:id="rId16"/>
    <p:sldId id="266" r:id="rId17"/>
    <p:sldId id="263" r:id="rId18"/>
    <p:sldId id="262" r:id="rId19"/>
    <p:sldId id="264" r:id="rId20"/>
    <p:sldId id="271" r:id="rId21"/>
    <p:sldId id="272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5E"/>
    <a:srgbClr val="FFB300"/>
    <a:srgbClr val="E05858"/>
    <a:srgbClr val="E39494"/>
    <a:srgbClr val="AD4B4B"/>
    <a:srgbClr val="A84BAD"/>
    <a:srgbClr val="630069"/>
    <a:srgbClr val="006835"/>
    <a:srgbClr val="B449DE"/>
    <a:srgbClr val="006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F24F2-DFFC-4E68-B232-C24ED46CC31C}" v="287" dt="2023-10-17T11:26:24.845"/>
    <p1510:client id="{26DCAF27-2EAB-370D-5C69-9DCEAD0D0846}" v="22" dt="2023-10-16T14:32:29.958"/>
    <p1510:client id="{296025BF-38C5-6EA4-AA59-B2ADE0CFDFF5}" v="4" dt="2023-10-17T07:49:43.491"/>
    <p1510:client id="{3E940424-3EC4-B6EE-9DC0-F9E3A79D6C0A}" v="29" dt="2023-10-17T09:23:02.762"/>
    <p1510:client id="{6BDCD272-4B8E-EB4C-2CE1-5DDFF654A302}" v="86" dt="2023-10-16T14:55:05.190"/>
    <p1510:client id="{765C33F4-012A-1746-8733-335E8005CEDF}" v="4" dt="2023-10-16T14:59:14.682"/>
    <p1510:client id="{76E8CF21-EACC-CA81-02E6-ADECF7C9781F}" v="353" dt="2023-10-15T17:34:31.964"/>
    <p1510:client id="{84AF1D06-772E-3E2C-6861-C7FB7149B5F8}" v="16" dt="2023-10-16T14:29:12.907"/>
    <p1510:client id="{8D1F0887-F317-E9BA-DE2B-0FB99320F7AB}" v="74" dt="2023-10-17T09:38:22.043"/>
    <p1510:client id="{99A940D6-184A-DD7D-6C96-492472D98EEF}" v="61" dt="2023-10-15T22:17:58.511"/>
    <p1510:client id="{A5C5BE0E-41A0-37E5-502E-7209510644FA}" v="5" dt="2023-10-17T11:40:02.420"/>
    <p1510:client id="{B08ABC8C-C445-F3F8-48DE-6E1867C8766F}" v="8" dt="2023-10-16T11:29:27.241"/>
    <p1510:client id="{C7B486DC-3EE1-D35A-E0BA-85B4FBE0E03A}" v="1" dt="2023-10-17T11:49:21.483"/>
    <p1510:client id="{C8BF8013-11A4-4260-42EA-A9FFE38D9BF4}" v="7" dt="2023-10-16T19:10:12.698"/>
    <p1510:client id="{D793A8D1-1465-1FC0-D439-FED7A2309C38}" v="128" dt="2023-10-16T19:01:46.914"/>
    <p1510:client id="{DA7611BC-8EE1-10AD-5152-BB7C18CCED98}" v="378" dt="2023-10-15T22:11:20.239"/>
    <p1510:client id="{E4C09EA3-3C7E-CD10-DE80-4366C7AC5EEE}" v="400" dt="2023-10-17T09:16:40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usmane THIONGANE" userId="S::ousmane.thiongane@ensea.fr::f33b00b6-8885-463d-86ac-f1abf0f6892d" providerId="AD" clId="Web-{B08ABC8C-C445-F3F8-48DE-6E1867C8766F}"/>
    <pc:docChg chg="modSld">
      <pc:chgData name="Ousmane THIONGANE" userId="S::ousmane.thiongane@ensea.fr::f33b00b6-8885-463d-86ac-f1abf0f6892d" providerId="AD" clId="Web-{B08ABC8C-C445-F3F8-48DE-6E1867C8766F}" dt="2023-10-16T11:29:27.241" v="7"/>
      <pc:docMkLst>
        <pc:docMk/>
      </pc:docMkLst>
      <pc:sldChg chg="modTransition">
        <pc:chgData name="Ousmane THIONGANE" userId="S::ousmane.thiongane@ensea.fr::f33b00b6-8885-463d-86ac-f1abf0f6892d" providerId="AD" clId="Web-{B08ABC8C-C445-F3F8-48DE-6E1867C8766F}" dt="2023-10-16T07:17:32.306" v="1"/>
        <pc:sldMkLst>
          <pc:docMk/>
          <pc:sldMk cId="4105421822" sldId="258"/>
        </pc:sldMkLst>
      </pc:sldChg>
      <pc:sldChg chg="modTransition">
        <pc:chgData name="Ousmane THIONGANE" userId="S::ousmane.thiongane@ensea.fr::f33b00b6-8885-463d-86ac-f1abf0f6892d" providerId="AD" clId="Web-{B08ABC8C-C445-F3F8-48DE-6E1867C8766F}" dt="2023-10-16T07:17:38.322" v="3"/>
        <pc:sldMkLst>
          <pc:docMk/>
          <pc:sldMk cId="860605735" sldId="259"/>
        </pc:sldMkLst>
      </pc:sldChg>
      <pc:sldChg chg="modTransition">
        <pc:chgData name="Ousmane THIONGANE" userId="S::ousmane.thiongane@ensea.fr::f33b00b6-8885-463d-86ac-f1abf0f6892d" providerId="AD" clId="Web-{B08ABC8C-C445-F3F8-48DE-6E1867C8766F}" dt="2023-10-16T07:17:59.042" v="5"/>
        <pc:sldMkLst>
          <pc:docMk/>
          <pc:sldMk cId="1083023243" sldId="263"/>
        </pc:sldMkLst>
      </pc:sldChg>
      <pc:sldChg chg="modTransition">
        <pc:chgData name="Ousmane THIONGANE" userId="S::ousmane.thiongane@ensea.fr::f33b00b6-8885-463d-86ac-f1abf0f6892d" providerId="AD" clId="Web-{B08ABC8C-C445-F3F8-48DE-6E1867C8766F}" dt="2023-10-16T11:29:27.241" v="7"/>
        <pc:sldMkLst>
          <pc:docMk/>
          <pc:sldMk cId="3286512970" sldId="264"/>
        </pc:sldMkLst>
      </pc:sldChg>
      <pc:sldChg chg="modTransition">
        <pc:chgData name="Ousmane THIONGANE" userId="S::ousmane.thiongane@ensea.fr::f33b00b6-8885-463d-86ac-f1abf0f6892d" providerId="AD" clId="Web-{B08ABC8C-C445-F3F8-48DE-6E1867C8766F}" dt="2023-10-16T07:17:34.759" v="2"/>
        <pc:sldMkLst>
          <pc:docMk/>
          <pc:sldMk cId="3854330462" sldId="265"/>
        </pc:sldMkLst>
      </pc:sldChg>
      <pc:sldChg chg="modTransition">
        <pc:chgData name="Ousmane THIONGANE" userId="S::ousmane.thiongane@ensea.fr::f33b00b6-8885-463d-86ac-f1abf0f6892d" providerId="AD" clId="Web-{B08ABC8C-C445-F3F8-48DE-6E1867C8766F}" dt="2023-10-16T07:17:43.869" v="4"/>
        <pc:sldMkLst>
          <pc:docMk/>
          <pc:sldMk cId="940911504" sldId="266"/>
        </pc:sldMkLst>
      </pc:sldChg>
    </pc:docChg>
  </pc:docChgLst>
  <pc:docChgLst>
    <pc:chgData name="Ousmane THIONGANE" userId="S::ousmane.thiongane@ensea.fr::f33b00b6-8885-463d-86ac-f1abf0f6892d" providerId="AD" clId="Web-{3E940424-3EC4-B6EE-9DC0-F9E3A79D6C0A}"/>
    <pc:docChg chg="modSld">
      <pc:chgData name="Ousmane THIONGANE" userId="S::ousmane.thiongane@ensea.fr::f33b00b6-8885-463d-86ac-f1abf0f6892d" providerId="AD" clId="Web-{3E940424-3EC4-B6EE-9DC0-F9E3A79D6C0A}" dt="2023-10-17T09:23:02.762" v="28" actId="1076"/>
      <pc:docMkLst>
        <pc:docMk/>
      </pc:docMkLst>
      <pc:sldChg chg="addSp delSp modSp">
        <pc:chgData name="Ousmane THIONGANE" userId="S::ousmane.thiongane@ensea.fr::f33b00b6-8885-463d-86ac-f1abf0f6892d" providerId="AD" clId="Web-{3E940424-3EC4-B6EE-9DC0-F9E3A79D6C0A}" dt="2023-10-17T09:23:02.762" v="28" actId="1076"/>
        <pc:sldMkLst>
          <pc:docMk/>
          <pc:sldMk cId="569684210" sldId="271"/>
        </pc:sldMkLst>
        <pc:picChg chg="add mod">
          <ac:chgData name="Ousmane THIONGANE" userId="S::ousmane.thiongane@ensea.fr::f33b00b6-8885-463d-86ac-f1abf0f6892d" providerId="AD" clId="Web-{3E940424-3EC4-B6EE-9DC0-F9E3A79D6C0A}" dt="2023-10-17T09:20:15.365" v="3" actId="1076"/>
          <ac:picMkLst>
            <pc:docMk/>
            <pc:sldMk cId="569684210" sldId="271"/>
            <ac:picMk id="2" creationId="{C4C37921-34AC-592C-60F3-D5B842DAA08F}"/>
          </ac:picMkLst>
        </pc:picChg>
        <pc:picChg chg="add mod">
          <ac:chgData name="Ousmane THIONGANE" userId="S::ousmane.thiongane@ensea.fr::f33b00b6-8885-463d-86ac-f1abf0f6892d" providerId="AD" clId="Web-{3E940424-3EC4-B6EE-9DC0-F9E3A79D6C0A}" dt="2023-10-17T09:20:42.788" v="6" actId="1076"/>
          <ac:picMkLst>
            <pc:docMk/>
            <pc:sldMk cId="569684210" sldId="271"/>
            <ac:picMk id="3" creationId="{84DFE24C-77BF-E0E7-1D50-3042E35449BC}"/>
          </ac:picMkLst>
        </pc:picChg>
        <pc:picChg chg="add mod">
          <ac:chgData name="Ousmane THIONGANE" userId="S::ousmane.thiongane@ensea.fr::f33b00b6-8885-463d-86ac-f1abf0f6892d" providerId="AD" clId="Web-{3E940424-3EC4-B6EE-9DC0-F9E3A79D6C0A}" dt="2023-10-17T09:21:00.039" v="10" actId="1076"/>
          <ac:picMkLst>
            <pc:docMk/>
            <pc:sldMk cId="569684210" sldId="271"/>
            <ac:picMk id="4" creationId="{34B1E1D5-5208-56B4-7638-99FBC4CD5A1B}"/>
          </ac:picMkLst>
        </pc:picChg>
        <pc:picChg chg="add mod">
          <ac:chgData name="Ousmane THIONGANE" userId="S::ousmane.thiongane@ensea.fr::f33b00b6-8885-463d-86ac-f1abf0f6892d" providerId="AD" clId="Web-{3E940424-3EC4-B6EE-9DC0-F9E3A79D6C0A}" dt="2023-10-17T09:21:21.743" v="14" actId="1076"/>
          <ac:picMkLst>
            <pc:docMk/>
            <pc:sldMk cId="569684210" sldId="271"/>
            <ac:picMk id="5" creationId="{B020FC78-8958-A566-ECDC-B7F738648238}"/>
          </ac:picMkLst>
        </pc:picChg>
        <pc:picChg chg="add del mod">
          <ac:chgData name="Ousmane THIONGANE" userId="S::ousmane.thiongane@ensea.fr::f33b00b6-8885-463d-86ac-f1abf0f6892d" providerId="AD" clId="Web-{3E940424-3EC4-B6EE-9DC0-F9E3A79D6C0A}" dt="2023-10-17T09:21:38.649" v="19"/>
          <ac:picMkLst>
            <pc:docMk/>
            <pc:sldMk cId="569684210" sldId="271"/>
            <ac:picMk id="6" creationId="{EA5231DE-CDEE-A229-4700-887A44B627F3}"/>
          </ac:picMkLst>
        </pc:picChg>
        <pc:picChg chg="add del">
          <ac:chgData name="Ousmane THIONGANE" userId="S::ousmane.thiongane@ensea.fr::f33b00b6-8885-463d-86ac-f1abf0f6892d" providerId="AD" clId="Web-{3E940424-3EC4-B6EE-9DC0-F9E3A79D6C0A}" dt="2023-10-17T09:21:36.696" v="18"/>
          <ac:picMkLst>
            <pc:docMk/>
            <pc:sldMk cId="569684210" sldId="271"/>
            <ac:picMk id="7" creationId="{B80ECAF0-E91C-1F20-0A11-2BAC357DB028}"/>
          </ac:picMkLst>
        </pc:picChg>
        <pc:picChg chg="add mod">
          <ac:chgData name="Ousmane THIONGANE" userId="S::ousmane.thiongane@ensea.fr::f33b00b6-8885-463d-86ac-f1abf0f6892d" providerId="AD" clId="Web-{3E940424-3EC4-B6EE-9DC0-F9E3A79D6C0A}" dt="2023-10-17T09:22:35.323" v="27" actId="1076"/>
          <ac:picMkLst>
            <pc:docMk/>
            <pc:sldMk cId="569684210" sldId="271"/>
            <ac:picMk id="9" creationId="{079ECCEB-B532-CA36-51D8-A5ED1B2513A6}"/>
          </ac:picMkLst>
        </pc:picChg>
        <pc:picChg chg="add mod">
          <ac:chgData name="Ousmane THIONGANE" userId="S::ousmane.thiongane@ensea.fr::f33b00b6-8885-463d-86ac-f1abf0f6892d" providerId="AD" clId="Web-{3E940424-3EC4-B6EE-9DC0-F9E3A79D6C0A}" dt="2023-10-17T09:23:02.762" v="28" actId="1076"/>
          <ac:picMkLst>
            <pc:docMk/>
            <pc:sldMk cId="569684210" sldId="271"/>
            <ac:picMk id="11" creationId="{C4F3E38F-7CB1-59A3-B18C-71B28FA44633}"/>
          </ac:picMkLst>
        </pc:picChg>
      </pc:sldChg>
    </pc:docChg>
  </pc:docChgLst>
  <pc:docChgLst>
    <pc:chgData name="Rémi WEIDLE" userId="S::remi.weidle@ensea.fr::5d28016b-7672-485d-8b1d-0f5d3b628a09" providerId="AD" clId="Web-{200F24F2-DFFC-4E68-B232-C24ED46CC31C}"/>
    <pc:docChg chg="addSld delSld modSld sldOrd">
      <pc:chgData name="Rémi WEIDLE" userId="S::remi.weidle@ensea.fr::5d28016b-7672-485d-8b1d-0f5d3b628a09" providerId="AD" clId="Web-{200F24F2-DFFC-4E68-B232-C24ED46CC31C}" dt="2023-10-17T11:26:24.845" v="228" actId="1076"/>
      <pc:docMkLst>
        <pc:docMk/>
      </pc:docMkLst>
      <pc:sldChg chg="addSp delSp modSp">
        <pc:chgData name="Rémi WEIDLE" userId="S::remi.weidle@ensea.fr::5d28016b-7672-485d-8b1d-0f5d3b628a09" providerId="AD" clId="Web-{200F24F2-DFFC-4E68-B232-C24ED46CC31C}" dt="2023-10-17T11:14:36.989" v="144" actId="20577"/>
        <pc:sldMkLst>
          <pc:docMk/>
          <pc:sldMk cId="563158631" sldId="260"/>
        </pc:sldMkLst>
        <pc:spChg chg="del">
          <ac:chgData name="Rémi WEIDLE" userId="S::remi.weidle@ensea.fr::5d28016b-7672-485d-8b1d-0f5d3b628a09" providerId="AD" clId="Web-{200F24F2-DFFC-4E68-B232-C24ED46CC31C}" dt="2023-10-17T10:42:25.432" v="9"/>
          <ac:spMkLst>
            <pc:docMk/>
            <pc:sldMk cId="563158631" sldId="260"/>
            <ac:spMk id="3" creationId="{05B74292-163B-30FE-FB12-30D038338CDD}"/>
          </ac:spMkLst>
        </pc:spChg>
        <pc:spChg chg="mod">
          <ac:chgData name="Rémi WEIDLE" userId="S::remi.weidle@ensea.fr::5d28016b-7672-485d-8b1d-0f5d3b628a09" providerId="AD" clId="Web-{200F24F2-DFFC-4E68-B232-C24ED46CC31C}" dt="2023-10-17T11:14:36.989" v="144" actId="20577"/>
          <ac:spMkLst>
            <pc:docMk/>
            <pc:sldMk cId="563158631" sldId="260"/>
            <ac:spMk id="34" creationId="{778BFE0E-51BA-52F7-0E3B-9C2EE5057DB5}"/>
          </ac:spMkLst>
        </pc:spChg>
        <pc:picChg chg="add mod">
          <ac:chgData name="Rémi WEIDLE" userId="S::remi.weidle@ensea.fr::5d28016b-7672-485d-8b1d-0f5d3b628a09" providerId="AD" clId="Web-{200F24F2-DFFC-4E68-B232-C24ED46CC31C}" dt="2023-10-17T10:45:04.802" v="14" actId="1076"/>
          <ac:picMkLst>
            <pc:docMk/>
            <pc:sldMk cId="563158631" sldId="260"/>
            <ac:picMk id="2" creationId="{1D651241-D021-1D2C-EAA1-BDA900626DD1}"/>
          </ac:picMkLst>
        </pc:picChg>
      </pc:sldChg>
      <pc:sldChg chg="addSp delSp modSp add del replId">
        <pc:chgData name="Rémi WEIDLE" userId="S::remi.weidle@ensea.fr::5d28016b-7672-485d-8b1d-0f5d3b628a09" providerId="AD" clId="Web-{200F24F2-DFFC-4E68-B232-C24ED46CC31C}" dt="2023-10-17T11:14:47.787" v="150" actId="20577"/>
        <pc:sldMkLst>
          <pc:docMk/>
          <pc:sldMk cId="1883243543" sldId="273"/>
        </pc:sldMkLst>
        <pc:spChg chg="del">
          <ac:chgData name="Rémi WEIDLE" userId="S::remi.weidle@ensea.fr::5d28016b-7672-485d-8b1d-0f5d3b628a09" providerId="AD" clId="Web-{200F24F2-DFFC-4E68-B232-C24ED46CC31C}" dt="2023-10-17T10:45:49.773" v="28"/>
          <ac:spMkLst>
            <pc:docMk/>
            <pc:sldMk cId="1883243543" sldId="273"/>
            <ac:spMk id="3" creationId="{05B74292-163B-30FE-FB12-30D038338CDD}"/>
          </ac:spMkLst>
        </pc:spChg>
        <pc:spChg chg="mod">
          <ac:chgData name="Rémi WEIDLE" userId="S::remi.weidle@ensea.fr::5d28016b-7672-485d-8b1d-0f5d3b628a09" providerId="AD" clId="Web-{200F24F2-DFFC-4E68-B232-C24ED46CC31C}" dt="2023-10-17T11:14:47.787" v="150" actId="20577"/>
          <ac:spMkLst>
            <pc:docMk/>
            <pc:sldMk cId="1883243543" sldId="273"/>
            <ac:spMk id="34" creationId="{778BFE0E-51BA-52F7-0E3B-9C2EE5057DB5}"/>
          </ac:spMkLst>
        </pc:spChg>
        <pc:picChg chg="add mod">
          <ac:chgData name="Rémi WEIDLE" userId="S::remi.weidle@ensea.fr::5d28016b-7672-485d-8b1d-0f5d3b628a09" providerId="AD" clId="Web-{200F24F2-DFFC-4E68-B232-C24ED46CC31C}" dt="2023-10-17T10:47:39.593" v="31" actId="1076"/>
          <ac:picMkLst>
            <pc:docMk/>
            <pc:sldMk cId="1883243543" sldId="273"/>
            <ac:picMk id="2" creationId="{BAF3E9E4-B1AF-06B5-FAD1-D4B01058AF4D}"/>
          </ac:picMkLst>
        </pc:picChg>
      </pc:sldChg>
      <pc:sldChg chg="addSp delSp modSp add replId">
        <pc:chgData name="Rémi WEIDLE" userId="S::remi.weidle@ensea.fr::5d28016b-7672-485d-8b1d-0f5d3b628a09" providerId="AD" clId="Web-{200F24F2-DFFC-4E68-B232-C24ED46CC31C}" dt="2023-10-17T11:15:07.960" v="169" actId="20577"/>
        <pc:sldMkLst>
          <pc:docMk/>
          <pc:sldMk cId="1278939659" sldId="274"/>
        </pc:sldMkLst>
        <pc:spChg chg="del">
          <ac:chgData name="Rémi WEIDLE" userId="S::remi.weidle@ensea.fr::5d28016b-7672-485d-8b1d-0f5d3b628a09" providerId="AD" clId="Web-{200F24F2-DFFC-4E68-B232-C24ED46CC31C}" dt="2023-10-17T10:48:16.423" v="38"/>
          <ac:spMkLst>
            <pc:docMk/>
            <pc:sldMk cId="1278939659" sldId="274"/>
            <ac:spMk id="3" creationId="{05B74292-163B-30FE-FB12-30D038338CDD}"/>
          </ac:spMkLst>
        </pc:spChg>
        <pc:spChg chg="mod">
          <ac:chgData name="Rémi WEIDLE" userId="S::remi.weidle@ensea.fr::5d28016b-7672-485d-8b1d-0f5d3b628a09" providerId="AD" clId="Web-{200F24F2-DFFC-4E68-B232-C24ED46CC31C}" dt="2023-10-17T11:15:07.960" v="169" actId="20577"/>
          <ac:spMkLst>
            <pc:docMk/>
            <pc:sldMk cId="1278939659" sldId="274"/>
            <ac:spMk id="34" creationId="{778BFE0E-51BA-52F7-0E3B-9C2EE5057DB5}"/>
          </ac:spMkLst>
        </pc:spChg>
        <pc:picChg chg="add del mod">
          <ac:chgData name="Rémi WEIDLE" userId="S::remi.weidle@ensea.fr::5d28016b-7672-485d-8b1d-0f5d3b628a09" providerId="AD" clId="Web-{200F24F2-DFFC-4E68-B232-C24ED46CC31C}" dt="2023-10-17T10:54:13.586" v="41"/>
          <ac:picMkLst>
            <pc:docMk/>
            <pc:sldMk cId="1278939659" sldId="274"/>
            <ac:picMk id="2" creationId="{7E06B3C0-BCAD-DE63-0888-354FD5CDA9BC}"/>
          </ac:picMkLst>
        </pc:picChg>
        <pc:picChg chg="add del mod">
          <ac:chgData name="Rémi WEIDLE" userId="S::remi.weidle@ensea.fr::5d28016b-7672-485d-8b1d-0f5d3b628a09" providerId="AD" clId="Web-{200F24F2-DFFC-4E68-B232-C24ED46CC31C}" dt="2023-10-17T10:54:23.055" v="43"/>
          <ac:picMkLst>
            <pc:docMk/>
            <pc:sldMk cId="1278939659" sldId="274"/>
            <ac:picMk id="4" creationId="{00F17091-FF4D-60E5-0684-C8CFA2F8A5CE}"/>
          </ac:picMkLst>
        </pc:picChg>
        <pc:picChg chg="add mod">
          <ac:chgData name="Rémi WEIDLE" userId="S::remi.weidle@ensea.fr::5d28016b-7672-485d-8b1d-0f5d3b628a09" providerId="AD" clId="Web-{200F24F2-DFFC-4E68-B232-C24ED46CC31C}" dt="2023-10-17T10:54:58.620" v="48" actId="1076"/>
          <ac:picMkLst>
            <pc:docMk/>
            <pc:sldMk cId="1278939659" sldId="274"/>
            <ac:picMk id="5" creationId="{ECEB05C0-5DA4-36AB-A55A-64E677062BAE}"/>
          </ac:picMkLst>
        </pc:picChg>
        <pc:picChg chg="add mod">
          <ac:chgData name="Rémi WEIDLE" userId="S::remi.weidle@ensea.fr::5d28016b-7672-485d-8b1d-0f5d3b628a09" providerId="AD" clId="Web-{200F24F2-DFFC-4E68-B232-C24ED46CC31C}" dt="2023-10-17T10:57:01.112" v="52" actId="1076"/>
          <ac:picMkLst>
            <pc:docMk/>
            <pc:sldMk cId="1278939659" sldId="274"/>
            <ac:picMk id="6" creationId="{F4F5F200-7BA1-7101-7537-9C1296CF74F9}"/>
          </ac:picMkLst>
        </pc:picChg>
        <pc:picChg chg="add mod">
          <ac:chgData name="Rémi WEIDLE" userId="S::remi.weidle@ensea.fr::5d28016b-7672-485d-8b1d-0f5d3b628a09" providerId="AD" clId="Web-{200F24F2-DFFC-4E68-B232-C24ED46CC31C}" dt="2023-10-17T10:57:39.020" v="54" actId="1076"/>
          <ac:picMkLst>
            <pc:docMk/>
            <pc:sldMk cId="1278939659" sldId="274"/>
            <ac:picMk id="7" creationId="{8987564C-5695-6921-BA53-662745A7D569}"/>
          </ac:picMkLst>
        </pc:picChg>
        <pc:picChg chg="add mod">
          <ac:chgData name="Rémi WEIDLE" userId="S::remi.weidle@ensea.fr::5d28016b-7672-485d-8b1d-0f5d3b628a09" providerId="AD" clId="Web-{200F24F2-DFFC-4E68-B232-C24ED46CC31C}" dt="2023-10-17T10:57:54.677" v="56" actId="1076"/>
          <ac:picMkLst>
            <pc:docMk/>
            <pc:sldMk cId="1278939659" sldId="274"/>
            <ac:picMk id="9" creationId="{7B41518D-7EF9-B62C-4A53-6077AD467360}"/>
          </ac:picMkLst>
        </pc:picChg>
      </pc:sldChg>
      <pc:sldChg chg="addSp delSp modSp add replId">
        <pc:chgData name="Rémi WEIDLE" userId="S::remi.weidle@ensea.fr::5d28016b-7672-485d-8b1d-0f5d3b628a09" providerId="AD" clId="Web-{200F24F2-DFFC-4E68-B232-C24ED46CC31C}" dt="2023-10-17T11:15:24.070" v="186" actId="20577"/>
        <pc:sldMkLst>
          <pc:docMk/>
          <pc:sldMk cId="2828547090" sldId="275"/>
        </pc:sldMkLst>
        <pc:spChg chg="del">
          <ac:chgData name="Rémi WEIDLE" userId="S::remi.weidle@ensea.fr::5d28016b-7672-485d-8b1d-0f5d3b628a09" providerId="AD" clId="Web-{200F24F2-DFFC-4E68-B232-C24ED46CC31C}" dt="2023-10-17T10:58:21.929" v="57"/>
          <ac:spMkLst>
            <pc:docMk/>
            <pc:sldMk cId="2828547090" sldId="275"/>
            <ac:spMk id="3" creationId="{05B74292-163B-30FE-FB12-30D038338CDD}"/>
          </ac:spMkLst>
        </pc:spChg>
        <pc:spChg chg="mod">
          <ac:chgData name="Rémi WEIDLE" userId="S::remi.weidle@ensea.fr::5d28016b-7672-485d-8b1d-0f5d3b628a09" providerId="AD" clId="Web-{200F24F2-DFFC-4E68-B232-C24ED46CC31C}" dt="2023-10-17T11:15:24.070" v="186" actId="20577"/>
          <ac:spMkLst>
            <pc:docMk/>
            <pc:sldMk cId="2828547090" sldId="275"/>
            <ac:spMk id="34" creationId="{778BFE0E-51BA-52F7-0E3B-9C2EE5057DB5}"/>
          </ac:spMkLst>
        </pc:spChg>
        <pc:picChg chg="add mod">
          <ac:chgData name="Rémi WEIDLE" userId="S::remi.weidle@ensea.fr::5d28016b-7672-485d-8b1d-0f5d3b628a09" providerId="AD" clId="Web-{200F24F2-DFFC-4E68-B232-C24ED46CC31C}" dt="2023-10-17T10:59:03.838" v="68" actId="1076"/>
          <ac:picMkLst>
            <pc:docMk/>
            <pc:sldMk cId="2828547090" sldId="275"/>
            <ac:picMk id="2" creationId="{A1ADF048-10DA-6DD6-B1B6-D142BFF1738A}"/>
          </ac:picMkLst>
        </pc:picChg>
      </pc:sldChg>
      <pc:sldChg chg="addSp delSp modSp add ord replId">
        <pc:chgData name="Rémi WEIDLE" userId="S::remi.weidle@ensea.fr::5d28016b-7672-485d-8b1d-0f5d3b628a09" providerId="AD" clId="Web-{200F24F2-DFFC-4E68-B232-C24ED46CC31C}" dt="2023-10-17T11:14:59.975" v="161" actId="20577"/>
        <pc:sldMkLst>
          <pc:docMk/>
          <pc:sldMk cId="175824755" sldId="276"/>
        </pc:sldMkLst>
        <pc:spChg chg="add mod">
          <ac:chgData name="Rémi WEIDLE" userId="S::remi.weidle@ensea.fr::5d28016b-7672-485d-8b1d-0f5d3b628a09" providerId="AD" clId="Web-{200F24F2-DFFC-4E68-B232-C24ED46CC31C}" dt="2023-10-17T11:12:12.418" v="99" actId="20577"/>
          <ac:spMkLst>
            <pc:docMk/>
            <pc:sldMk cId="175824755" sldId="276"/>
            <ac:spMk id="5" creationId="{91CA9932-450E-3A48-99C0-52CD271F6E91}"/>
          </ac:spMkLst>
        </pc:spChg>
        <pc:spChg chg="add mod">
          <ac:chgData name="Rémi WEIDLE" userId="S::remi.weidle@ensea.fr::5d28016b-7672-485d-8b1d-0f5d3b628a09" providerId="AD" clId="Web-{200F24F2-DFFC-4E68-B232-C24ED46CC31C}" dt="2023-10-17T11:12:35.294" v="110" actId="20577"/>
          <ac:spMkLst>
            <pc:docMk/>
            <pc:sldMk cId="175824755" sldId="276"/>
            <ac:spMk id="6" creationId="{F8A5550F-38BB-6533-4784-B42EF7910D24}"/>
          </ac:spMkLst>
        </pc:spChg>
        <pc:spChg chg="mod">
          <ac:chgData name="Rémi WEIDLE" userId="S::remi.weidle@ensea.fr::5d28016b-7672-485d-8b1d-0f5d3b628a09" providerId="AD" clId="Web-{200F24F2-DFFC-4E68-B232-C24ED46CC31C}" dt="2023-10-17T11:14:59.975" v="161" actId="20577"/>
          <ac:spMkLst>
            <pc:docMk/>
            <pc:sldMk cId="175824755" sldId="276"/>
            <ac:spMk id="34" creationId="{778BFE0E-51BA-52F7-0E3B-9C2EE5057DB5}"/>
          </ac:spMkLst>
        </pc:spChg>
        <pc:picChg chg="del">
          <ac:chgData name="Rémi WEIDLE" userId="S::remi.weidle@ensea.fr::5d28016b-7672-485d-8b1d-0f5d3b628a09" providerId="AD" clId="Web-{200F24F2-DFFC-4E68-B232-C24ED46CC31C}" dt="2023-10-17T10:59:56.216" v="70"/>
          <ac:picMkLst>
            <pc:docMk/>
            <pc:sldMk cId="175824755" sldId="276"/>
            <ac:picMk id="2" creationId="{BAF3E9E4-B1AF-06B5-FAD1-D4B01058AF4D}"/>
          </ac:picMkLst>
        </pc:picChg>
        <pc:picChg chg="add mod modCrop">
          <ac:chgData name="Rémi WEIDLE" userId="S::remi.weidle@ensea.fr::5d28016b-7672-485d-8b1d-0f5d3b628a09" providerId="AD" clId="Web-{200F24F2-DFFC-4E68-B232-C24ED46CC31C}" dt="2023-10-17T11:11:42.822" v="91" actId="1076"/>
          <ac:picMkLst>
            <pc:docMk/>
            <pc:sldMk cId="175824755" sldId="276"/>
            <ac:picMk id="3" creationId="{CE639756-706E-3E04-D76F-BA769D51FB6C}"/>
          </ac:picMkLst>
        </pc:picChg>
        <pc:picChg chg="add mod">
          <ac:chgData name="Rémi WEIDLE" userId="S::remi.weidle@ensea.fr::5d28016b-7672-485d-8b1d-0f5d3b628a09" providerId="AD" clId="Web-{200F24F2-DFFC-4E68-B232-C24ED46CC31C}" dt="2023-10-17T11:11:28.915" v="87" actId="1076"/>
          <ac:picMkLst>
            <pc:docMk/>
            <pc:sldMk cId="175824755" sldId="276"/>
            <ac:picMk id="4" creationId="{2D2BDBA2-FDA4-625E-394B-1C0FC0F12854}"/>
          </ac:picMkLst>
        </pc:picChg>
      </pc:sldChg>
      <pc:sldChg chg="addSp delSp modSp add replId">
        <pc:chgData name="Rémi WEIDLE" userId="S::remi.weidle@ensea.fr::5d28016b-7672-485d-8b1d-0f5d3b628a09" providerId="AD" clId="Web-{200F24F2-DFFC-4E68-B232-C24ED46CC31C}" dt="2023-10-17T11:26:24.845" v="228" actId="1076"/>
        <pc:sldMkLst>
          <pc:docMk/>
          <pc:sldMk cId="2405622934" sldId="277"/>
        </pc:sldMkLst>
        <pc:spChg chg="add mod">
          <ac:chgData name="Rémi WEIDLE" userId="S::remi.weidle@ensea.fr::5d28016b-7672-485d-8b1d-0f5d3b628a09" providerId="AD" clId="Web-{200F24F2-DFFC-4E68-B232-C24ED46CC31C}" dt="2023-10-17T11:26:24.798" v="224" actId="1076"/>
          <ac:spMkLst>
            <pc:docMk/>
            <pc:sldMk cId="2405622934" sldId="277"/>
            <ac:spMk id="3" creationId="{A791FDD9-A31C-09E9-818C-64193D429644}"/>
          </ac:spMkLst>
        </pc:spChg>
        <pc:spChg chg="add mod">
          <ac:chgData name="Rémi WEIDLE" userId="S::remi.weidle@ensea.fr::5d28016b-7672-485d-8b1d-0f5d3b628a09" providerId="AD" clId="Web-{200F24F2-DFFC-4E68-B232-C24ED46CC31C}" dt="2023-10-17T11:26:24.814" v="225" actId="1076"/>
          <ac:spMkLst>
            <pc:docMk/>
            <pc:sldMk cId="2405622934" sldId="277"/>
            <ac:spMk id="11" creationId="{6D7BEF77-F0E6-9D69-0576-93E13FA0E7FE}"/>
          </ac:spMkLst>
        </pc:spChg>
        <pc:spChg chg="add mod">
          <ac:chgData name="Rémi WEIDLE" userId="S::remi.weidle@ensea.fr::5d28016b-7672-485d-8b1d-0f5d3b628a09" providerId="AD" clId="Web-{200F24F2-DFFC-4E68-B232-C24ED46CC31C}" dt="2023-10-17T11:26:24.830" v="227" actId="1076"/>
          <ac:spMkLst>
            <pc:docMk/>
            <pc:sldMk cId="2405622934" sldId="277"/>
            <ac:spMk id="13" creationId="{A53D0BF0-4C1E-FED2-9604-C0D8BE982B0A}"/>
          </ac:spMkLst>
        </pc:spChg>
        <pc:spChg chg="mod">
          <ac:chgData name="Rémi WEIDLE" userId="S::remi.weidle@ensea.fr::5d28016b-7672-485d-8b1d-0f5d3b628a09" providerId="AD" clId="Web-{200F24F2-DFFC-4E68-B232-C24ED46CC31C}" dt="2023-10-17T11:15:14.992" v="179" actId="20577"/>
          <ac:spMkLst>
            <pc:docMk/>
            <pc:sldMk cId="2405622934" sldId="277"/>
            <ac:spMk id="34" creationId="{778BFE0E-51BA-52F7-0E3B-9C2EE5057DB5}"/>
          </ac:spMkLst>
        </pc:spChg>
        <pc:picChg chg="add mod">
          <ac:chgData name="Rémi WEIDLE" userId="S::remi.weidle@ensea.fr::5d28016b-7672-485d-8b1d-0f5d3b628a09" providerId="AD" clId="Web-{200F24F2-DFFC-4E68-B232-C24ED46CC31C}" dt="2023-10-17T11:26:24.798" v="223" actId="1076"/>
          <ac:picMkLst>
            <pc:docMk/>
            <pc:sldMk cId="2405622934" sldId="277"/>
            <ac:picMk id="2" creationId="{398AC9A9-569F-823C-D1DF-E488635B061B}"/>
          </ac:picMkLst>
        </pc:picChg>
        <pc:picChg chg="add del mod">
          <ac:chgData name="Rémi WEIDLE" userId="S::remi.weidle@ensea.fr::5d28016b-7672-485d-8b1d-0f5d3b628a09" providerId="AD" clId="Web-{200F24F2-DFFC-4E68-B232-C24ED46CC31C}" dt="2023-10-17T11:24:06.243" v="211"/>
          <ac:picMkLst>
            <pc:docMk/>
            <pc:sldMk cId="2405622934" sldId="277"/>
            <ac:picMk id="4" creationId="{266A41C1-0BB3-61F7-B1C8-14EA816A0668}"/>
          </ac:picMkLst>
        </pc:picChg>
        <pc:picChg chg="del">
          <ac:chgData name="Rémi WEIDLE" userId="S::remi.weidle@ensea.fr::5d28016b-7672-485d-8b1d-0f5d3b628a09" providerId="AD" clId="Web-{200F24F2-DFFC-4E68-B232-C24ED46CC31C}" dt="2023-10-17T11:12:51.748" v="113"/>
          <ac:picMkLst>
            <pc:docMk/>
            <pc:sldMk cId="2405622934" sldId="277"/>
            <ac:picMk id="5" creationId="{ECEB05C0-5DA4-36AB-A55A-64E677062BAE}"/>
          </ac:picMkLst>
        </pc:picChg>
        <pc:picChg chg="del">
          <ac:chgData name="Rémi WEIDLE" userId="S::remi.weidle@ensea.fr::5d28016b-7672-485d-8b1d-0f5d3b628a09" providerId="AD" clId="Web-{200F24F2-DFFC-4E68-B232-C24ED46CC31C}" dt="2023-10-17T11:12:53.842" v="114"/>
          <ac:picMkLst>
            <pc:docMk/>
            <pc:sldMk cId="2405622934" sldId="277"/>
            <ac:picMk id="6" creationId="{F4F5F200-7BA1-7101-7537-9C1296CF74F9}"/>
          </ac:picMkLst>
        </pc:picChg>
        <pc:picChg chg="del">
          <ac:chgData name="Rémi WEIDLE" userId="S::remi.weidle@ensea.fr::5d28016b-7672-485d-8b1d-0f5d3b628a09" providerId="AD" clId="Web-{200F24F2-DFFC-4E68-B232-C24ED46CC31C}" dt="2023-10-17T11:12:57.421" v="116"/>
          <ac:picMkLst>
            <pc:docMk/>
            <pc:sldMk cId="2405622934" sldId="277"/>
            <ac:picMk id="7" creationId="{8987564C-5695-6921-BA53-662745A7D569}"/>
          </ac:picMkLst>
        </pc:picChg>
        <pc:picChg chg="del">
          <ac:chgData name="Rémi WEIDLE" userId="S::remi.weidle@ensea.fr::5d28016b-7672-485d-8b1d-0f5d3b628a09" providerId="AD" clId="Web-{200F24F2-DFFC-4E68-B232-C24ED46CC31C}" dt="2023-10-17T11:12:55.936" v="115"/>
          <ac:picMkLst>
            <pc:docMk/>
            <pc:sldMk cId="2405622934" sldId="277"/>
            <ac:picMk id="9" creationId="{7B41518D-7EF9-B62C-4A53-6077AD467360}"/>
          </ac:picMkLst>
        </pc:picChg>
        <pc:picChg chg="add mod">
          <ac:chgData name="Rémi WEIDLE" userId="S::remi.weidle@ensea.fr::5d28016b-7672-485d-8b1d-0f5d3b628a09" providerId="AD" clId="Web-{200F24F2-DFFC-4E68-B232-C24ED46CC31C}" dt="2023-10-17T11:26:24.830" v="226" actId="1076"/>
          <ac:picMkLst>
            <pc:docMk/>
            <pc:sldMk cId="2405622934" sldId="277"/>
            <ac:picMk id="12" creationId="{A36CBE47-8C8E-1098-7A7C-C52981962DF7}"/>
          </ac:picMkLst>
        </pc:picChg>
        <pc:picChg chg="add del mod">
          <ac:chgData name="Rémi WEIDLE" userId="S::remi.weidle@ensea.fr::5d28016b-7672-485d-8b1d-0f5d3b628a09" providerId="AD" clId="Web-{200F24F2-DFFC-4E68-B232-C24ED46CC31C}" dt="2023-10-17T11:25:15.700" v="219"/>
          <ac:picMkLst>
            <pc:docMk/>
            <pc:sldMk cId="2405622934" sldId="277"/>
            <ac:picMk id="14" creationId="{0518ED36-AAAE-4199-99C1-D1675069AAE9}"/>
          </ac:picMkLst>
        </pc:picChg>
        <pc:picChg chg="add mod">
          <ac:chgData name="Rémi WEIDLE" userId="S::remi.weidle@ensea.fr::5d28016b-7672-485d-8b1d-0f5d3b628a09" providerId="AD" clId="Web-{200F24F2-DFFC-4E68-B232-C24ED46CC31C}" dt="2023-10-17T11:26:24.845" v="228" actId="1076"/>
          <ac:picMkLst>
            <pc:docMk/>
            <pc:sldMk cId="2405622934" sldId="277"/>
            <ac:picMk id="15" creationId="{6A9B873F-3FF7-3FA5-0F55-301C2843A78F}"/>
          </ac:picMkLst>
        </pc:picChg>
      </pc:sldChg>
    </pc:docChg>
  </pc:docChgLst>
  <pc:docChgLst>
    <pc:chgData name="Ousmane THIONGANE" userId="S::ousmane.thiongane@ensea.fr::f33b00b6-8885-463d-86ac-f1abf0f6892d" providerId="AD" clId="Web-{DA7611BC-8EE1-10AD-5152-BB7C18CCED98}"/>
    <pc:docChg chg="addSld modSld sldOrd">
      <pc:chgData name="Ousmane THIONGANE" userId="S::ousmane.thiongane@ensea.fr::f33b00b6-8885-463d-86ac-f1abf0f6892d" providerId="AD" clId="Web-{DA7611BC-8EE1-10AD-5152-BB7C18CCED98}" dt="2023-10-15T22:11:20.239" v="311"/>
      <pc:docMkLst>
        <pc:docMk/>
      </pc:docMkLst>
      <pc:sldChg chg="modSp">
        <pc:chgData name="Ousmane THIONGANE" userId="S::ousmane.thiongane@ensea.fr::f33b00b6-8885-463d-86ac-f1abf0f6892d" providerId="AD" clId="Web-{DA7611BC-8EE1-10AD-5152-BB7C18CCED98}" dt="2023-10-15T21:56:21.519" v="23" actId="1076"/>
        <pc:sldMkLst>
          <pc:docMk/>
          <pc:sldMk cId="860605735" sldId="259"/>
        </pc:sldMkLst>
        <pc:spChg chg="ord">
          <ac:chgData name="Ousmane THIONGANE" userId="S::ousmane.thiongane@ensea.fr::f33b00b6-8885-463d-86ac-f1abf0f6892d" providerId="AD" clId="Web-{DA7611BC-8EE1-10AD-5152-BB7C18CCED98}" dt="2023-10-15T21:56:05.659" v="18"/>
          <ac:spMkLst>
            <pc:docMk/>
            <pc:sldMk cId="860605735" sldId="259"/>
            <ac:spMk id="23" creationId="{66E55990-1656-24CE-ADD9-DAE858AA6D05}"/>
          </ac:spMkLst>
        </pc:spChg>
        <pc:picChg chg="mod ord">
          <ac:chgData name="Ousmane THIONGANE" userId="S::ousmane.thiongane@ensea.fr::f33b00b6-8885-463d-86ac-f1abf0f6892d" providerId="AD" clId="Web-{DA7611BC-8EE1-10AD-5152-BB7C18CCED98}" dt="2023-10-15T21:56:21.519" v="23" actId="1076"/>
          <ac:picMkLst>
            <pc:docMk/>
            <pc:sldMk cId="860605735" sldId="259"/>
            <ac:picMk id="2" creationId="{DB020DB9-A747-3FD9-09A1-C0D4D51BC712}"/>
          </ac:picMkLst>
        </pc:picChg>
      </pc:sldChg>
      <pc:sldChg chg="addSp modSp ord">
        <pc:chgData name="Ousmane THIONGANE" userId="S::ousmane.thiongane@ensea.fr::f33b00b6-8885-463d-86ac-f1abf0f6892d" providerId="AD" clId="Web-{DA7611BC-8EE1-10AD-5152-BB7C18CCED98}" dt="2023-10-15T21:54:58.423" v="15" actId="1076"/>
        <pc:sldMkLst>
          <pc:docMk/>
          <pc:sldMk cId="563158631" sldId="260"/>
        </pc:sldMkLst>
        <pc:spChg chg="add mod">
          <ac:chgData name="Ousmane THIONGANE" userId="S::ousmane.thiongane@ensea.fr::f33b00b6-8885-463d-86ac-f1abf0f6892d" providerId="AD" clId="Web-{DA7611BC-8EE1-10AD-5152-BB7C18CCED98}" dt="2023-10-15T21:54:58.423" v="15" actId="1076"/>
          <ac:spMkLst>
            <pc:docMk/>
            <pc:sldMk cId="563158631" sldId="260"/>
            <ac:spMk id="3" creationId="{05B74292-163B-30FE-FB12-30D038338CDD}"/>
          </ac:spMkLst>
        </pc:spChg>
      </pc:sldChg>
      <pc:sldChg chg="ord">
        <pc:chgData name="Ousmane THIONGANE" userId="S::ousmane.thiongane@ensea.fr::f33b00b6-8885-463d-86ac-f1abf0f6892d" providerId="AD" clId="Web-{DA7611BC-8EE1-10AD-5152-BB7C18CCED98}" dt="2023-10-15T21:54:34.126" v="1"/>
        <pc:sldMkLst>
          <pc:docMk/>
          <pc:sldMk cId="1887135805" sldId="261"/>
        </pc:sldMkLst>
      </pc:sldChg>
      <pc:sldChg chg="modSp">
        <pc:chgData name="Ousmane THIONGANE" userId="S::ousmane.thiongane@ensea.fr::f33b00b6-8885-463d-86ac-f1abf0f6892d" providerId="AD" clId="Web-{DA7611BC-8EE1-10AD-5152-BB7C18CCED98}" dt="2023-10-15T22:09:01.188" v="189" actId="20577"/>
        <pc:sldMkLst>
          <pc:docMk/>
          <pc:sldMk cId="3216910632" sldId="262"/>
        </pc:sldMkLst>
        <pc:spChg chg="mod">
          <ac:chgData name="Ousmane THIONGANE" userId="S::ousmane.thiongane@ensea.fr::f33b00b6-8885-463d-86ac-f1abf0f6892d" providerId="AD" clId="Web-{DA7611BC-8EE1-10AD-5152-BB7C18CCED98}" dt="2023-10-15T22:09:01.188" v="189" actId="20577"/>
          <ac:spMkLst>
            <pc:docMk/>
            <pc:sldMk cId="3216910632" sldId="262"/>
            <ac:spMk id="2" creationId="{54F84C45-CCD5-29B4-1ADC-39560CEFC217}"/>
          </ac:spMkLst>
        </pc:spChg>
      </pc:sldChg>
      <pc:sldChg chg="delSp modSp ord">
        <pc:chgData name="Ousmane THIONGANE" userId="S::ousmane.thiongane@ensea.fr::f33b00b6-8885-463d-86ac-f1abf0f6892d" providerId="AD" clId="Web-{DA7611BC-8EE1-10AD-5152-BB7C18CCED98}" dt="2023-10-15T22:11:20.239" v="311"/>
        <pc:sldMkLst>
          <pc:docMk/>
          <pc:sldMk cId="1083023243" sldId="263"/>
        </pc:sldMkLst>
        <pc:spChg chg="mod">
          <ac:chgData name="Ousmane THIONGANE" userId="S::ousmane.thiongane@ensea.fr::f33b00b6-8885-463d-86ac-f1abf0f6892d" providerId="AD" clId="Web-{DA7611BC-8EE1-10AD-5152-BB7C18CCED98}" dt="2023-10-15T22:11:16.879" v="308" actId="1076"/>
          <ac:spMkLst>
            <pc:docMk/>
            <pc:sldMk cId="1083023243" sldId="263"/>
            <ac:spMk id="3" creationId="{393388BF-F721-3894-3CFE-675AD370F270}"/>
          </ac:spMkLst>
        </pc:spChg>
        <pc:spChg chg="mod">
          <ac:chgData name="Ousmane THIONGANE" userId="S::ousmane.thiongane@ensea.fr::f33b00b6-8885-463d-86ac-f1abf0f6892d" providerId="AD" clId="Web-{DA7611BC-8EE1-10AD-5152-BB7C18CCED98}" dt="2023-10-15T22:11:13.567" v="307" actId="1076"/>
          <ac:spMkLst>
            <pc:docMk/>
            <pc:sldMk cId="1083023243" sldId="263"/>
            <ac:spMk id="4" creationId="{FA5DF6FE-2070-6A76-5040-39149656AF58}"/>
          </ac:spMkLst>
        </pc:spChg>
        <pc:spChg chg="del mod">
          <ac:chgData name="Ousmane THIONGANE" userId="S::ousmane.thiongane@ensea.fr::f33b00b6-8885-463d-86ac-f1abf0f6892d" providerId="AD" clId="Web-{DA7611BC-8EE1-10AD-5152-BB7C18CCED98}" dt="2023-10-15T22:09:55.205" v="234"/>
          <ac:spMkLst>
            <pc:docMk/>
            <pc:sldMk cId="1083023243" sldId="263"/>
            <ac:spMk id="5" creationId="{7BA4ED10-3CC9-E9E2-0CC4-903317AC62D0}"/>
          </ac:spMkLst>
        </pc:spChg>
        <pc:spChg chg="del">
          <ac:chgData name="Ousmane THIONGANE" userId="S::ousmane.thiongane@ensea.fr::f33b00b6-8885-463d-86ac-f1abf0f6892d" providerId="AD" clId="Web-{DA7611BC-8EE1-10AD-5152-BB7C18CCED98}" dt="2023-10-15T22:09:56.955" v="235"/>
          <ac:spMkLst>
            <pc:docMk/>
            <pc:sldMk cId="1083023243" sldId="263"/>
            <ac:spMk id="6" creationId="{953B9527-52CD-8242-A0C5-94D67CDB2F70}"/>
          </ac:spMkLst>
        </pc:spChg>
        <pc:spChg chg="del">
          <ac:chgData name="Ousmane THIONGANE" userId="S::ousmane.thiongane@ensea.fr::f33b00b6-8885-463d-86ac-f1abf0f6892d" providerId="AD" clId="Web-{DA7611BC-8EE1-10AD-5152-BB7C18CCED98}" dt="2023-10-15T22:09:58.205" v="236"/>
          <ac:spMkLst>
            <pc:docMk/>
            <pc:sldMk cId="1083023243" sldId="263"/>
            <ac:spMk id="7" creationId="{9D9303D1-C04F-1F09-E1D9-966DF0E3313D}"/>
          </ac:spMkLst>
        </pc:spChg>
        <pc:spChg chg="mod">
          <ac:chgData name="Ousmane THIONGANE" userId="S::ousmane.thiongane@ensea.fr::f33b00b6-8885-463d-86ac-f1abf0f6892d" providerId="AD" clId="Web-{DA7611BC-8EE1-10AD-5152-BB7C18CCED98}" dt="2023-10-15T22:11:18.879" v="309" actId="1076"/>
          <ac:spMkLst>
            <pc:docMk/>
            <pc:sldMk cId="1083023243" sldId="263"/>
            <ac:spMk id="9" creationId="{82DCFD7C-2509-CFB2-13EE-45677CED6AFC}"/>
          </ac:spMkLst>
        </pc:spChg>
        <pc:spChg chg="mod">
          <ac:chgData name="Ousmane THIONGANE" userId="S::ousmane.thiongane@ensea.fr::f33b00b6-8885-463d-86ac-f1abf0f6892d" providerId="AD" clId="Web-{DA7611BC-8EE1-10AD-5152-BB7C18CCED98}" dt="2023-10-15T22:09:22.720" v="210" actId="20577"/>
          <ac:spMkLst>
            <pc:docMk/>
            <pc:sldMk cId="1083023243" sldId="263"/>
            <ac:spMk id="34" creationId="{778BFE0E-51BA-52F7-0E3B-9C2EE5057DB5}"/>
          </ac:spMkLst>
        </pc:spChg>
        <pc:picChg chg="del mod">
          <ac:chgData name="Ousmane THIONGANE" userId="S::ousmane.thiongane@ensea.fr::f33b00b6-8885-463d-86ac-f1abf0f6892d" providerId="AD" clId="Web-{DA7611BC-8EE1-10AD-5152-BB7C18CCED98}" dt="2023-10-15T22:11:20.239" v="311"/>
          <ac:picMkLst>
            <pc:docMk/>
            <pc:sldMk cId="1083023243" sldId="263"/>
            <ac:picMk id="2" creationId="{00902647-DC76-7DA2-B367-3F1BBB777C95}"/>
          </ac:picMkLst>
        </pc:picChg>
      </pc:sldChg>
      <pc:sldChg chg="addSp delSp modSp add replId">
        <pc:chgData name="Ousmane THIONGANE" userId="S::ousmane.thiongane@ensea.fr::f33b00b6-8885-463d-86ac-f1abf0f6892d" providerId="AD" clId="Web-{DA7611BC-8EE1-10AD-5152-BB7C18CCED98}" dt="2023-10-15T22:05:09.838" v="137" actId="1076"/>
        <pc:sldMkLst>
          <pc:docMk/>
          <pc:sldMk cId="940911504" sldId="266"/>
        </pc:sldMkLst>
        <pc:spChg chg="del">
          <ac:chgData name="Ousmane THIONGANE" userId="S::ousmane.thiongane@ensea.fr::f33b00b6-8885-463d-86ac-f1abf0f6892d" providerId="AD" clId="Web-{DA7611BC-8EE1-10AD-5152-BB7C18CCED98}" dt="2023-10-15T21:58:32.882" v="26"/>
          <ac:spMkLst>
            <pc:docMk/>
            <pc:sldMk cId="940911504" sldId="266"/>
            <ac:spMk id="4" creationId="{FA5DF6FE-2070-6A76-5040-39149656AF58}"/>
          </ac:spMkLst>
        </pc:spChg>
        <pc:spChg chg="add mod">
          <ac:chgData name="Ousmane THIONGANE" userId="S::ousmane.thiongane@ensea.fr::f33b00b6-8885-463d-86ac-f1abf0f6892d" providerId="AD" clId="Web-{DA7611BC-8EE1-10AD-5152-BB7C18CCED98}" dt="2023-10-15T22:02:03.388" v="72" actId="1076"/>
          <ac:spMkLst>
            <pc:docMk/>
            <pc:sldMk cId="940911504" sldId="266"/>
            <ac:spMk id="14" creationId="{3C379077-E238-D23A-2D21-B2C8085803AD}"/>
          </ac:spMkLst>
        </pc:spChg>
        <pc:spChg chg="add del">
          <ac:chgData name="Ousmane THIONGANE" userId="S::ousmane.thiongane@ensea.fr::f33b00b6-8885-463d-86ac-f1abf0f6892d" providerId="AD" clId="Web-{DA7611BC-8EE1-10AD-5152-BB7C18CCED98}" dt="2023-10-15T22:02:08.560" v="74"/>
          <ac:spMkLst>
            <pc:docMk/>
            <pc:sldMk cId="940911504" sldId="266"/>
            <ac:spMk id="16" creationId="{D258B86C-D209-D17E-181F-8BE594E02E39}"/>
          </ac:spMkLst>
        </pc:spChg>
        <pc:spChg chg="add del">
          <ac:chgData name="Ousmane THIONGANE" userId="S::ousmane.thiongane@ensea.fr::f33b00b6-8885-463d-86ac-f1abf0f6892d" providerId="AD" clId="Web-{DA7611BC-8EE1-10AD-5152-BB7C18CCED98}" dt="2023-10-15T22:02:13.638" v="76"/>
          <ac:spMkLst>
            <pc:docMk/>
            <pc:sldMk cId="940911504" sldId="266"/>
            <ac:spMk id="19" creationId="{927C68AE-6ECC-95EF-D261-EDFDEDAD6F5B}"/>
          </ac:spMkLst>
        </pc:spChg>
        <pc:spChg chg="add mod">
          <ac:chgData name="Ousmane THIONGANE" userId="S::ousmane.thiongane@ensea.fr::f33b00b6-8885-463d-86ac-f1abf0f6892d" providerId="AD" clId="Web-{DA7611BC-8EE1-10AD-5152-BB7C18CCED98}" dt="2023-10-15T22:02:28.092" v="80" actId="20577"/>
          <ac:spMkLst>
            <pc:docMk/>
            <pc:sldMk cId="940911504" sldId="266"/>
            <ac:spMk id="20" creationId="{671015F0-DCFC-F3CC-EDDB-225FDC3857DB}"/>
          </ac:spMkLst>
        </pc:spChg>
        <pc:spChg chg="add mod">
          <ac:chgData name="Ousmane THIONGANE" userId="S::ousmane.thiongane@ensea.fr::f33b00b6-8885-463d-86ac-f1abf0f6892d" providerId="AD" clId="Web-{DA7611BC-8EE1-10AD-5152-BB7C18CCED98}" dt="2023-10-15T22:03:12.296" v="85" actId="20577"/>
          <ac:spMkLst>
            <pc:docMk/>
            <pc:sldMk cId="940911504" sldId="266"/>
            <ac:spMk id="21" creationId="{CDF9CEB0-1D14-D775-93FD-C9D8367582DD}"/>
          </ac:spMkLst>
        </pc:spChg>
        <pc:spChg chg="add mod">
          <ac:chgData name="Ousmane THIONGANE" userId="S::ousmane.thiongane@ensea.fr::f33b00b6-8885-463d-86ac-f1abf0f6892d" providerId="AD" clId="Web-{DA7611BC-8EE1-10AD-5152-BB7C18CCED98}" dt="2023-10-15T22:03:28" v="91" actId="20577"/>
          <ac:spMkLst>
            <pc:docMk/>
            <pc:sldMk cId="940911504" sldId="266"/>
            <ac:spMk id="26" creationId="{DD525AFD-4C83-2B8D-8486-BA103B4991BE}"/>
          </ac:spMkLst>
        </pc:spChg>
        <pc:spChg chg="add mod">
          <ac:chgData name="Ousmane THIONGANE" userId="S::ousmane.thiongane@ensea.fr::f33b00b6-8885-463d-86ac-f1abf0f6892d" providerId="AD" clId="Web-{DA7611BC-8EE1-10AD-5152-BB7C18CCED98}" dt="2023-10-15T22:03:35.859" v="96" actId="20577"/>
          <ac:spMkLst>
            <pc:docMk/>
            <pc:sldMk cId="940911504" sldId="266"/>
            <ac:spMk id="30" creationId="{CC66DAAC-547D-B9FC-D982-9D7CC107320A}"/>
          </ac:spMkLst>
        </pc:spChg>
        <pc:spChg chg="add mod">
          <ac:chgData name="Ousmane THIONGANE" userId="S::ousmane.thiongane@ensea.fr::f33b00b6-8885-463d-86ac-f1abf0f6892d" providerId="AD" clId="Web-{DA7611BC-8EE1-10AD-5152-BB7C18CCED98}" dt="2023-10-15T22:04:11.579" v="107" actId="20577"/>
          <ac:spMkLst>
            <pc:docMk/>
            <pc:sldMk cId="940911504" sldId="266"/>
            <ac:spMk id="31" creationId="{CC90CCAB-D9BD-73A8-FCA6-54425E8D4B6F}"/>
          </ac:spMkLst>
        </pc:spChg>
        <pc:spChg chg="add mod">
          <ac:chgData name="Ousmane THIONGANE" userId="S::ousmane.thiongane@ensea.fr::f33b00b6-8885-463d-86ac-f1abf0f6892d" providerId="AD" clId="Web-{DA7611BC-8EE1-10AD-5152-BB7C18CCED98}" dt="2023-10-15T22:05:09.838" v="137" actId="1076"/>
          <ac:spMkLst>
            <pc:docMk/>
            <pc:sldMk cId="940911504" sldId="266"/>
            <ac:spMk id="32" creationId="{72E5E545-FEB4-4CAA-E766-B6B151B35230}"/>
          </ac:spMkLst>
        </pc:spChg>
        <pc:picChg chg="del">
          <ac:chgData name="Ousmane THIONGANE" userId="S::ousmane.thiongane@ensea.fr::f33b00b6-8885-463d-86ac-f1abf0f6892d" providerId="AD" clId="Web-{DA7611BC-8EE1-10AD-5152-BB7C18CCED98}" dt="2023-10-15T21:58:31.773" v="25"/>
          <ac:picMkLst>
            <pc:docMk/>
            <pc:sldMk cId="940911504" sldId="266"/>
            <ac:picMk id="2" creationId="{00902647-DC76-7DA2-B367-3F1BBB777C95}"/>
          </ac:picMkLst>
        </pc:picChg>
        <pc:picChg chg="add del mod">
          <ac:chgData name="Ousmane THIONGANE" userId="S::ousmane.thiongane@ensea.fr::f33b00b6-8885-463d-86ac-f1abf0f6892d" providerId="AD" clId="Web-{DA7611BC-8EE1-10AD-5152-BB7C18CCED98}" dt="2023-10-15T21:58:40.820" v="30"/>
          <ac:picMkLst>
            <pc:docMk/>
            <pc:sldMk cId="940911504" sldId="266"/>
            <ac:picMk id="3" creationId="{F1D4A891-0555-60A9-4ECF-75BAD32EBDA5}"/>
          </ac:picMkLst>
        </pc:picChg>
        <pc:picChg chg="add del mod">
          <ac:chgData name="Ousmane THIONGANE" userId="S::ousmane.thiongane@ensea.fr::f33b00b6-8885-463d-86ac-f1abf0f6892d" providerId="AD" clId="Web-{DA7611BC-8EE1-10AD-5152-BB7C18CCED98}" dt="2023-10-15T21:58:55.930" v="33"/>
          <ac:picMkLst>
            <pc:docMk/>
            <pc:sldMk cId="940911504" sldId="266"/>
            <ac:picMk id="5" creationId="{19144E5E-9BD9-4DCB-03A9-144561D179CB}"/>
          </ac:picMkLst>
        </pc:picChg>
        <pc:picChg chg="add mod">
          <ac:chgData name="Ousmane THIONGANE" userId="S::ousmane.thiongane@ensea.fr::f33b00b6-8885-463d-86ac-f1abf0f6892d" providerId="AD" clId="Web-{DA7611BC-8EE1-10AD-5152-BB7C18CCED98}" dt="2023-10-15T22:01:15.715" v="62" actId="14100"/>
          <ac:picMkLst>
            <pc:docMk/>
            <pc:sldMk cId="940911504" sldId="266"/>
            <ac:picMk id="6" creationId="{87D2691E-37C6-90BF-AD87-F182CD3B332D}"/>
          </ac:picMkLst>
        </pc:picChg>
        <pc:picChg chg="add del mod">
          <ac:chgData name="Ousmane THIONGANE" userId="S::ousmane.thiongane@ensea.fr::f33b00b6-8885-463d-86ac-f1abf0f6892d" providerId="AD" clId="Web-{DA7611BC-8EE1-10AD-5152-BB7C18CCED98}" dt="2023-10-15T21:59:33.681" v="42"/>
          <ac:picMkLst>
            <pc:docMk/>
            <pc:sldMk cId="940911504" sldId="266"/>
            <ac:picMk id="7" creationId="{5C554BA2-1B7F-0B20-55F8-B967F257BC12}"/>
          </ac:picMkLst>
        </pc:picChg>
        <pc:picChg chg="add del mod">
          <ac:chgData name="Ousmane THIONGANE" userId="S::ousmane.thiongane@ensea.fr::f33b00b6-8885-463d-86ac-f1abf0f6892d" providerId="AD" clId="Web-{DA7611BC-8EE1-10AD-5152-BB7C18CCED98}" dt="2023-10-15T21:59:40.212" v="44"/>
          <ac:picMkLst>
            <pc:docMk/>
            <pc:sldMk cId="940911504" sldId="266"/>
            <ac:picMk id="9" creationId="{760F2CED-4F2C-C774-4B63-5756DA2AF1F4}"/>
          </ac:picMkLst>
        </pc:picChg>
        <pc:picChg chg="add mod">
          <ac:chgData name="Ousmane THIONGANE" userId="S::ousmane.thiongane@ensea.fr::f33b00b6-8885-463d-86ac-f1abf0f6892d" providerId="AD" clId="Web-{DA7611BC-8EE1-10AD-5152-BB7C18CCED98}" dt="2023-10-15T22:01:12.902" v="61" actId="14100"/>
          <ac:picMkLst>
            <pc:docMk/>
            <pc:sldMk cId="940911504" sldId="266"/>
            <ac:picMk id="11" creationId="{4F2474A1-D630-EDFC-6036-1C568E4C1AB0}"/>
          </ac:picMkLst>
        </pc:picChg>
        <pc:picChg chg="add mod">
          <ac:chgData name="Ousmane THIONGANE" userId="S::ousmane.thiongane@ensea.fr::f33b00b6-8885-463d-86ac-f1abf0f6892d" providerId="AD" clId="Web-{DA7611BC-8EE1-10AD-5152-BB7C18CCED98}" dt="2023-10-15T22:01:09.371" v="60" actId="1076"/>
          <ac:picMkLst>
            <pc:docMk/>
            <pc:sldMk cId="940911504" sldId="266"/>
            <ac:picMk id="12" creationId="{6E6A686E-0443-4425-B38D-BB280A83E6D0}"/>
          </ac:picMkLst>
        </pc:picChg>
      </pc:sldChg>
    </pc:docChg>
  </pc:docChgLst>
  <pc:docChgLst>
    <pc:chgData name="Ousmane THIONGANE" userId="S::ousmane.thiongane@ensea.fr::f33b00b6-8885-463d-86ac-f1abf0f6892d" providerId="AD" clId="Web-{A79BC740-53C4-43ED-8F03-69FC8CAF6EB0}"/>
    <pc:docChg chg="mod addSld delSld modSld addMainMaster delMainMaster modMainMaster">
      <pc:chgData name="Ousmane THIONGANE" userId="S::ousmane.thiongane@ensea.fr::f33b00b6-8885-463d-86ac-f1abf0f6892d" providerId="AD" clId="Web-{A79BC740-53C4-43ED-8F03-69FC8CAF6EB0}" dt="2023-10-14T16:02:19.612" v="687" actId="1076"/>
      <pc:docMkLst>
        <pc:docMk/>
      </pc:docMkLst>
      <pc:sldChg chg="addSp delSp modSp mod setBg modClrScheme chgLayout">
        <pc:chgData name="Ousmane THIONGANE" userId="S::ousmane.thiongane@ensea.fr::f33b00b6-8885-463d-86ac-f1abf0f6892d" providerId="AD" clId="Web-{A79BC740-53C4-43ED-8F03-69FC8CAF6EB0}" dt="2023-10-14T12:42:01.330" v="598" actId="1076"/>
        <pc:sldMkLst>
          <pc:docMk/>
          <pc:sldMk cId="3784089036" sldId="256"/>
        </pc:sldMkLst>
        <pc:spChg chg="mod">
          <ac:chgData name="Ousmane THIONGANE" userId="S::ousmane.thiongane@ensea.fr::f33b00b6-8885-463d-86ac-f1abf0f6892d" providerId="AD" clId="Web-{A79BC740-53C4-43ED-8F03-69FC8CAF6EB0}" dt="2023-10-14T11:33:40.050" v="272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Ousmane THIONGANE" userId="S::ousmane.thiongane@ensea.fr::f33b00b6-8885-463d-86ac-f1abf0f6892d" providerId="AD" clId="Web-{A79BC740-53C4-43ED-8F03-69FC8CAF6EB0}" dt="2023-10-14T12:10:39.421" v="481" actId="20577"/>
          <ac:spMkLst>
            <pc:docMk/>
            <pc:sldMk cId="3784089036" sldId="256"/>
            <ac:spMk id="3" creationId="{00000000-0000-0000-0000-000000000000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2:42:01.330" v="598" actId="1076"/>
          <ac:spMkLst>
            <pc:docMk/>
            <pc:sldMk cId="3784089036" sldId="256"/>
            <ac:spMk id="4" creationId="{6A0DA57C-369E-9012-E1AC-20AB17326F54}"/>
          </ac:spMkLst>
        </pc:spChg>
        <pc:spChg chg="add del mod">
          <ac:chgData name="Ousmane THIONGANE" userId="S::ousmane.thiongane@ensea.fr::f33b00b6-8885-463d-86ac-f1abf0f6892d" providerId="AD" clId="Web-{A79BC740-53C4-43ED-8F03-69FC8CAF6EB0}" dt="2023-10-14T11:06:18.192" v="123"/>
          <ac:spMkLst>
            <pc:docMk/>
            <pc:sldMk cId="3784089036" sldId="256"/>
            <ac:spMk id="8" creationId="{57EFDC41-05AE-759E-241F-17BF974FB698}"/>
          </ac:spMkLst>
        </pc:spChg>
        <pc:spChg chg="add del">
          <ac:chgData name="Ousmane THIONGANE" userId="S::ousmane.thiongane@ensea.fr::f33b00b6-8885-463d-86ac-f1abf0f6892d" providerId="AD" clId="Web-{A79BC740-53C4-43ED-8F03-69FC8CAF6EB0}" dt="2023-10-14T10:52:36.294" v="3"/>
          <ac:spMkLst>
            <pc:docMk/>
            <pc:sldMk cId="3784089036" sldId="256"/>
            <ac:spMk id="9" creationId="{9B45BA4C-9B54-4496-821F-9E0985CA984D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1:07:00.818" v="131"/>
          <ac:spMkLst>
            <pc:docMk/>
            <pc:sldMk cId="3784089036" sldId="256"/>
            <ac:spMk id="10" creationId="{9CE84EA7-2E09-8741-C93A-358154A5B001}"/>
          </ac:spMkLst>
        </pc:spChg>
        <pc:spChg chg="add del">
          <ac:chgData name="Ousmane THIONGANE" userId="S::ousmane.thiongane@ensea.fr::f33b00b6-8885-463d-86ac-f1abf0f6892d" providerId="AD" clId="Web-{A79BC740-53C4-43ED-8F03-69FC8CAF6EB0}" dt="2023-10-14T10:52:36.294" v="3"/>
          <ac:spMkLst>
            <pc:docMk/>
            <pc:sldMk cId="3784089036" sldId="256"/>
            <ac:spMk id="11" creationId="{85E1BB9D-FAFF-4C3E-9E44-13F8FBABCD62}"/>
          </ac:spMkLst>
        </pc:spChg>
        <pc:spChg chg="add del">
          <ac:chgData name="Ousmane THIONGANE" userId="S::ousmane.thiongane@ensea.fr::f33b00b6-8885-463d-86ac-f1abf0f6892d" providerId="AD" clId="Web-{A79BC740-53C4-43ED-8F03-69FC8CAF6EB0}" dt="2023-10-14T10:54:35.125" v="8"/>
          <ac:spMkLst>
            <pc:docMk/>
            <pc:sldMk cId="3784089036" sldId="256"/>
            <ac:spMk id="12" creationId="{9CB95732-565A-4D2C-A3AB-CC460C0D3826}"/>
          </ac:spMkLst>
        </pc:spChg>
        <pc:spChg chg="add del">
          <ac:chgData name="Ousmane THIONGANE" userId="S::ousmane.thiongane@ensea.fr::f33b00b6-8885-463d-86ac-f1abf0f6892d" providerId="AD" clId="Web-{A79BC740-53C4-43ED-8F03-69FC8CAF6EB0}" dt="2023-10-14T10:52:36.294" v="3"/>
          <ac:spMkLst>
            <pc:docMk/>
            <pc:sldMk cId="3784089036" sldId="256"/>
            <ac:spMk id="13" creationId="{A8DDC302-DBEC-4742-B54B-5E9AAFE96961}"/>
          </ac:spMkLst>
        </pc:spChg>
        <pc:spChg chg="add del">
          <ac:chgData name="Ousmane THIONGANE" userId="S::ousmane.thiongane@ensea.fr::f33b00b6-8885-463d-86ac-f1abf0f6892d" providerId="AD" clId="Web-{A79BC740-53C4-43ED-8F03-69FC8CAF6EB0}" dt="2023-10-14T10:54:35.125" v="8"/>
          <ac:spMkLst>
            <pc:docMk/>
            <pc:sldMk cId="3784089036" sldId="256"/>
            <ac:spMk id="14" creationId="{77F1AF47-AE98-4034-BD91-1976FA4D9C4C}"/>
          </ac:spMkLst>
        </pc:spChg>
        <pc:spChg chg="add del mod">
          <ac:chgData name="Ousmane THIONGANE" userId="S::ousmane.thiongane@ensea.fr::f33b00b6-8885-463d-86ac-f1abf0f6892d" providerId="AD" clId="Web-{A79BC740-53C4-43ED-8F03-69FC8CAF6EB0}" dt="2023-10-14T11:06:35.645" v="126"/>
          <ac:spMkLst>
            <pc:docMk/>
            <pc:sldMk cId="3784089036" sldId="256"/>
            <ac:spMk id="15" creationId="{4BC21608-1142-8C66-57F1-B092CB08CAB0}"/>
          </ac:spMkLst>
        </pc:spChg>
        <pc:spChg chg="add del">
          <ac:chgData name="Ousmane THIONGANE" userId="S::ousmane.thiongane@ensea.fr::f33b00b6-8885-463d-86ac-f1abf0f6892d" providerId="AD" clId="Web-{A79BC740-53C4-43ED-8F03-69FC8CAF6EB0}" dt="2023-10-14T10:54:35.125" v="8"/>
          <ac:spMkLst>
            <pc:docMk/>
            <pc:sldMk cId="3784089036" sldId="256"/>
            <ac:spMk id="16" creationId="{8EC0EE2B-2029-48DD-893D-F528E651B07D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1:07:26.756" v="134"/>
          <ac:spMkLst>
            <pc:docMk/>
            <pc:sldMk cId="3784089036" sldId="256"/>
            <ac:spMk id="17" creationId="{1D56A0B1-80EA-2EA5-0BA3-3E3ECF41F22B}"/>
          </ac:spMkLst>
        </pc:spChg>
        <pc:spChg chg="add del">
          <ac:chgData name="Ousmane THIONGANE" userId="S::ousmane.thiongane@ensea.fr::f33b00b6-8885-463d-86ac-f1abf0f6892d" providerId="AD" clId="Web-{A79BC740-53C4-43ED-8F03-69FC8CAF6EB0}" dt="2023-10-14T10:54:35.125" v="8"/>
          <ac:spMkLst>
            <pc:docMk/>
            <pc:sldMk cId="3784089036" sldId="256"/>
            <ac:spMk id="18" creationId="{45AE1D08-1ED1-4F59-B42F-4D8EA33DC8C6}"/>
          </ac:spMkLst>
        </pc:spChg>
        <pc:spChg chg="add del mod">
          <ac:chgData name="Ousmane THIONGANE" userId="S::ousmane.thiongane@ensea.fr::f33b00b6-8885-463d-86ac-f1abf0f6892d" providerId="AD" clId="Web-{A79BC740-53C4-43ED-8F03-69FC8CAF6EB0}" dt="2023-10-14T10:58:57.679" v="54"/>
          <ac:spMkLst>
            <pc:docMk/>
            <pc:sldMk cId="3784089036" sldId="256"/>
            <ac:spMk id="19" creationId="{CAD32F28-6AF5-825D-E116-F9F39DC0BA03}"/>
          </ac:spMkLst>
        </pc:spChg>
        <pc:spChg chg="add del">
          <ac:chgData name="Ousmane THIONGANE" userId="S::ousmane.thiongane@ensea.fr::f33b00b6-8885-463d-86ac-f1abf0f6892d" providerId="AD" clId="Web-{A79BC740-53C4-43ED-8F03-69FC8CAF6EB0}" dt="2023-10-14T10:54:35.125" v="8"/>
          <ac:spMkLst>
            <pc:docMk/>
            <pc:sldMk cId="3784089036" sldId="256"/>
            <ac:spMk id="20" creationId="{9A79B912-88EA-4640-BDEB-51B3B11A026A}"/>
          </ac:spMkLst>
        </pc:spChg>
        <pc:spChg chg="add del mod">
          <ac:chgData name="Ousmane THIONGANE" userId="S::ousmane.thiongane@ensea.fr::f33b00b6-8885-463d-86ac-f1abf0f6892d" providerId="AD" clId="Web-{A79BC740-53C4-43ED-8F03-69FC8CAF6EB0}" dt="2023-10-14T10:58:55.601" v="53"/>
          <ac:spMkLst>
            <pc:docMk/>
            <pc:sldMk cId="3784089036" sldId="256"/>
            <ac:spMk id="21" creationId="{54499F96-1140-C3E8-982A-8E1B777B2DAD}"/>
          </ac:spMkLst>
        </pc:spChg>
        <pc:spChg chg="add mod ord">
          <ac:chgData name="Ousmane THIONGANE" userId="S::ousmane.thiongane@ensea.fr::f33b00b6-8885-463d-86ac-f1abf0f6892d" providerId="AD" clId="Web-{A79BC740-53C4-43ED-8F03-69FC8CAF6EB0}" dt="2023-10-14T11:07:55.226" v="138"/>
          <ac:spMkLst>
            <pc:docMk/>
            <pc:sldMk cId="3784089036" sldId="256"/>
            <ac:spMk id="22" creationId="{74847DF5-3520-3EF6-EBD7-86ADA61B135B}"/>
          </ac:spMkLst>
        </pc:spChg>
        <pc:spChg chg="add mod ord">
          <ac:chgData name="Ousmane THIONGANE" userId="S::ousmane.thiongane@ensea.fr::f33b00b6-8885-463d-86ac-f1abf0f6892d" providerId="AD" clId="Web-{A79BC740-53C4-43ED-8F03-69FC8CAF6EB0}" dt="2023-10-14T11:10:25.761" v="175" actId="14100"/>
          <ac:spMkLst>
            <pc:docMk/>
            <pc:sldMk cId="3784089036" sldId="256"/>
            <ac:spMk id="23" creationId="{66E55990-1656-24CE-ADD9-DAE858AA6D05}"/>
          </ac:spMkLst>
        </pc:spChg>
        <pc:spChg chg="add mod ord">
          <ac:chgData name="Ousmane THIONGANE" userId="S::ousmane.thiongane@ensea.fr::f33b00b6-8885-463d-86ac-f1abf0f6892d" providerId="AD" clId="Web-{A79BC740-53C4-43ED-8F03-69FC8CAF6EB0}" dt="2023-10-14T11:26:49.007" v="214"/>
          <ac:spMkLst>
            <pc:docMk/>
            <pc:sldMk cId="3784089036" sldId="256"/>
            <ac:spMk id="24" creationId="{C51CAB88-58E0-0035-1151-988A2A5A79D2}"/>
          </ac:spMkLst>
        </pc:spChg>
        <pc:spChg chg="add mod ord">
          <ac:chgData name="Ousmane THIONGANE" userId="S::ousmane.thiongane@ensea.fr::f33b00b6-8885-463d-86ac-f1abf0f6892d" providerId="AD" clId="Web-{A79BC740-53C4-43ED-8F03-69FC8CAF6EB0}" dt="2023-10-14T11:09:00.759" v="152" actId="14100"/>
          <ac:spMkLst>
            <pc:docMk/>
            <pc:sldMk cId="3784089036" sldId="256"/>
            <ac:spMk id="25" creationId="{5AFB50EE-ABAC-85E5-854A-E9F1D576DCAE}"/>
          </ac:spMkLst>
        </pc:spChg>
        <pc:spChg chg="add del">
          <ac:chgData name="Ousmane THIONGANE" userId="S::ousmane.thiongane@ensea.fr::f33b00b6-8885-463d-86ac-f1abf0f6892d" providerId="AD" clId="Web-{A79BC740-53C4-43ED-8F03-69FC8CAF6EB0}" dt="2023-10-14T11:06:38.395" v="128"/>
          <ac:spMkLst>
            <pc:docMk/>
            <pc:sldMk cId="3784089036" sldId="256"/>
            <ac:spMk id="26" creationId="{C21D37AB-E57F-B070-0639-B21D4AB6BBE7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1:07:13.334" v="133"/>
          <ac:spMkLst>
            <pc:docMk/>
            <pc:sldMk cId="3784089036" sldId="256"/>
            <ac:spMk id="27" creationId="{4AFE3CE3-0A5E-98A0-CE1F-BB13480C6878}"/>
          </ac:spMkLst>
        </pc:spChg>
        <pc:spChg chg="add del mod">
          <ac:chgData name="Ousmane THIONGANE" userId="S::ousmane.thiongane@ensea.fr::f33b00b6-8885-463d-86ac-f1abf0f6892d" providerId="AD" clId="Web-{A79BC740-53C4-43ED-8F03-69FC8CAF6EB0}" dt="2023-10-14T11:26:57.320" v="217"/>
          <ac:spMkLst>
            <pc:docMk/>
            <pc:sldMk cId="3784089036" sldId="256"/>
            <ac:spMk id="31" creationId="{234F7FAA-4E0A-E99D-A936-FE2FDBB98A11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2:41:47.658" v="587" actId="20577"/>
          <ac:spMkLst>
            <pc:docMk/>
            <pc:sldMk cId="3784089036" sldId="256"/>
            <ac:spMk id="32" creationId="{B51147B2-C28F-474A-7D53-C250FD8B61F9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2:41:36.783" v="572" actId="20577"/>
          <ac:spMkLst>
            <pc:docMk/>
            <pc:sldMk cId="3784089036" sldId="256"/>
            <ac:spMk id="34" creationId="{778BFE0E-51BA-52F7-0E3B-9C2EE5057DB5}"/>
          </ac:spMkLst>
        </pc:spChg>
        <pc:picChg chg="add del">
          <ac:chgData name="Ousmane THIONGANE" userId="S::ousmane.thiongane@ensea.fr::f33b00b6-8885-463d-86ac-f1abf0f6892d" providerId="AD" clId="Web-{A79BC740-53C4-43ED-8F03-69FC8CAF6EB0}" dt="2023-10-14T10:52:36.294" v="3"/>
          <ac:picMkLst>
            <pc:docMk/>
            <pc:sldMk cId="3784089036" sldId="256"/>
            <ac:picMk id="4" creationId="{622EF0EE-E01C-72D2-BED5-ABDBE172AD60}"/>
          </ac:picMkLst>
        </pc:picChg>
        <pc:picChg chg="add del mod ord">
          <ac:chgData name="Ousmane THIONGANE" userId="S::ousmane.thiongane@ensea.fr::f33b00b6-8885-463d-86ac-f1abf0f6892d" providerId="AD" clId="Web-{A79BC740-53C4-43ED-8F03-69FC8CAF6EB0}" dt="2023-10-14T11:09:16.665" v="155"/>
          <ac:picMkLst>
            <pc:docMk/>
            <pc:sldMk cId="3784089036" sldId="256"/>
            <ac:picMk id="5" creationId="{27DB9294-B75E-7458-4AB1-8EF95DC7FF2A}"/>
          </ac:picMkLst>
        </pc:picChg>
        <pc:picChg chg="add del mod">
          <ac:chgData name="Ousmane THIONGANE" userId="S::ousmane.thiongane@ensea.fr::f33b00b6-8885-463d-86ac-f1abf0f6892d" providerId="AD" clId="Web-{A79BC740-53C4-43ED-8F03-69FC8CAF6EB0}" dt="2023-10-14T11:09:51.869" v="164"/>
          <ac:picMkLst>
            <pc:docMk/>
            <pc:sldMk cId="3784089036" sldId="256"/>
            <ac:picMk id="6" creationId="{DB40A2A3-E241-9452-31E5-D42ECF1B0215}"/>
          </ac:picMkLst>
        </pc:picChg>
        <pc:picChg chg="add del mod">
          <ac:chgData name="Ousmane THIONGANE" userId="S::ousmane.thiongane@ensea.fr::f33b00b6-8885-463d-86ac-f1abf0f6892d" providerId="AD" clId="Web-{A79BC740-53C4-43ED-8F03-69FC8CAF6EB0}" dt="2023-10-14T11:18:43.665" v="201" actId="1076"/>
          <ac:picMkLst>
            <pc:docMk/>
            <pc:sldMk cId="3784089036" sldId="256"/>
            <ac:picMk id="7" creationId="{EE0DB66C-8D30-E690-D20C-B3A965631666}"/>
          </ac:picMkLst>
        </pc:picChg>
        <pc:picChg chg="add mod">
          <ac:chgData name="Ousmane THIONGANE" userId="S::ousmane.thiongane@ensea.fr::f33b00b6-8885-463d-86ac-f1abf0f6892d" providerId="AD" clId="Web-{A79BC740-53C4-43ED-8F03-69FC8CAF6EB0}" dt="2023-10-14T11:09:07.728" v="153" actId="1076"/>
          <ac:picMkLst>
            <pc:docMk/>
            <pc:sldMk cId="3784089036" sldId="256"/>
            <ac:picMk id="28" creationId="{1EE87A75-23AB-D77E-BDEF-129725072150}"/>
          </ac:picMkLst>
        </pc:picChg>
        <pc:picChg chg="add mod">
          <ac:chgData name="Ousmane THIONGANE" userId="S::ousmane.thiongane@ensea.fr::f33b00b6-8885-463d-86ac-f1abf0f6892d" providerId="AD" clId="Web-{A79BC740-53C4-43ED-8F03-69FC8CAF6EB0}" dt="2023-10-14T11:09:43.166" v="162" actId="1076"/>
          <ac:picMkLst>
            <pc:docMk/>
            <pc:sldMk cId="3784089036" sldId="256"/>
            <ac:picMk id="29" creationId="{A26CB309-C3FD-E632-57C2-D1526F69D902}"/>
          </ac:picMkLst>
        </pc:picChg>
      </pc:sldChg>
      <pc:sldChg chg="addSp delSp modSp add replId">
        <pc:chgData name="Ousmane THIONGANE" userId="S::ousmane.thiongane@ensea.fr::f33b00b6-8885-463d-86ac-f1abf0f6892d" providerId="AD" clId="Web-{A79BC740-53C4-43ED-8F03-69FC8CAF6EB0}" dt="2023-10-14T12:40:46.219" v="547" actId="20577"/>
        <pc:sldMkLst>
          <pc:docMk/>
          <pc:sldMk cId="3927894205" sldId="257"/>
        </pc:sldMkLst>
        <pc:spChg chg="del">
          <ac:chgData name="Ousmane THIONGANE" userId="S::ousmane.thiongane@ensea.fr::f33b00b6-8885-463d-86ac-f1abf0f6892d" providerId="AD" clId="Web-{A79BC740-53C4-43ED-8F03-69FC8CAF6EB0}" dt="2023-10-14T11:36:21.882" v="308"/>
          <ac:spMkLst>
            <pc:docMk/>
            <pc:sldMk cId="3927894205" sldId="257"/>
            <ac:spMk id="2" creationId="{00000000-0000-0000-0000-000000000000}"/>
          </ac:spMkLst>
        </pc:spChg>
        <pc:spChg chg="del">
          <ac:chgData name="Ousmane THIONGANE" userId="S::ousmane.thiongane@ensea.fr::f33b00b6-8885-463d-86ac-f1abf0f6892d" providerId="AD" clId="Web-{A79BC740-53C4-43ED-8F03-69FC8CAF6EB0}" dt="2023-10-14T11:36:23.710" v="309"/>
          <ac:spMkLst>
            <pc:docMk/>
            <pc:sldMk cId="3927894205" sldId="257"/>
            <ac:spMk id="3" creationId="{00000000-0000-0000-0000-000000000000}"/>
          </ac:spMkLst>
        </pc:spChg>
        <pc:spChg chg="add del mod">
          <ac:chgData name="Ousmane THIONGANE" userId="S::ousmane.thiongane@ensea.fr::f33b00b6-8885-463d-86ac-f1abf0f6892d" providerId="AD" clId="Web-{A79BC740-53C4-43ED-8F03-69FC8CAF6EB0}" dt="2023-10-14T11:36:30.195" v="311"/>
          <ac:spMkLst>
            <pc:docMk/>
            <pc:sldMk cId="3927894205" sldId="257"/>
            <ac:spMk id="5" creationId="{485999FD-F107-F190-9775-5810E234E491}"/>
          </ac:spMkLst>
        </pc:spChg>
        <pc:spChg chg="add del mod">
          <ac:chgData name="Ousmane THIONGANE" userId="S::ousmane.thiongane@ensea.fr::f33b00b6-8885-463d-86ac-f1abf0f6892d" providerId="AD" clId="Web-{A79BC740-53C4-43ED-8F03-69FC8CAF6EB0}" dt="2023-10-14T11:36:27.351" v="310"/>
          <ac:spMkLst>
            <pc:docMk/>
            <pc:sldMk cId="3927894205" sldId="257"/>
            <ac:spMk id="9" creationId="{761CA6F5-9E26-BFB0-C19C-8834248E78D3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2:09:52.326" v="453" actId="20577"/>
          <ac:spMkLst>
            <pc:docMk/>
            <pc:sldMk cId="3927894205" sldId="257"/>
            <ac:spMk id="11" creationId="{0CCF091E-6FAF-FBB4-1A59-0BC697CA882C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1:55:38.797" v="407"/>
          <ac:spMkLst>
            <pc:docMk/>
            <pc:sldMk cId="3927894205" sldId="257"/>
            <ac:spMk id="12" creationId="{131A13F0-E522-5643-2AAF-51CDA7DE03B8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1:56:05.360" v="412"/>
          <ac:spMkLst>
            <pc:docMk/>
            <pc:sldMk cId="3927894205" sldId="257"/>
            <ac:spMk id="13" creationId="{1B672B3D-339F-FF0C-FFD3-0C1815D7A2F5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1:56:34.751" v="416"/>
          <ac:spMkLst>
            <pc:docMk/>
            <pc:sldMk cId="3927894205" sldId="257"/>
            <ac:spMk id="14" creationId="{5CAE7C6B-BBE3-49F7-14EA-88F349DCDBFB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2:40:46.219" v="547" actId="20577"/>
          <ac:spMkLst>
            <pc:docMk/>
            <pc:sldMk cId="3927894205" sldId="257"/>
            <ac:spMk id="15" creationId="{2D7AF241-460B-7F76-1C05-8B3BE3202493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2:10:05.482" v="464" actId="20577"/>
          <ac:spMkLst>
            <pc:docMk/>
            <pc:sldMk cId="3927894205" sldId="257"/>
            <ac:spMk id="16" creationId="{EE8A940E-5948-D07C-A1E5-2F3AD93BC9D6}"/>
          </ac:spMkLst>
        </pc:spChg>
        <pc:spChg chg="del">
          <ac:chgData name="Ousmane THIONGANE" userId="S::ousmane.thiongane@ensea.fr::f33b00b6-8885-463d-86ac-f1abf0f6892d" providerId="AD" clId="Web-{A79BC740-53C4-43ED-8F03-69FC8CAF6EB0}" dt="2023-10-14T11:36:15.601" v="307"/>
          <ac:spMkLst>
            <pc:docMk/>
            <pc:sldMk cId="3927894205" sldId="257"/>
            <ac:spMk id="32" creationId="{B51147B2-C28F-474A-7D53-C250FD8B61F9}"/>
          </ac:spMkLst>
        </pc:spChg>
        <pc:spChg chg="mod">
          <ac:chgData name="Ousmane THIONGANE" userId="S::ousmane.thiongane@ensea.fr::f33b00b6-8885-463d-86ac-f1abf0f6892d" providerId="AD" clId="Web-{A79BC740-53C4-43ED-8F03-69FC8CAF6EB0}" dt="2023-10-14T11:36:08.257" v="306" actId="20577"/>
          <ac:spMkLst>
            <pc:docMk/>
            <pc:sldMk cId="3927894205" sldId="257"/>
            <ac:spMk id="34" creationId="{778BFE0E-51BA-52F7-0E3B-9C2EE5057DB5}"/>
          </ac:spMkLst>
        </pc:spChg>
        <pc:picChg chg="del mod">
          <ac:chgData name="Ousmane THIONGANE" userId="S::ousmane.thiongane@ensea.fr::f33b00b6-8885-463d-86ac-f1abf0f6892d" providerId="AD" clId="Web-{A79BC740-53C4-43ED-8F03-69FC8CAF6EB0}" dt="2023-10-14T11:37:11.399" v="326"/>
          <ac:picMkLst>
            <pc:docMk/>
            <pc:sldMk cId="3927894205" sldId="257"/>
            <ac:picMk id="7" creationId="{EE0DB66C-8D30-E690-D20C-B3A965631666}"/>
          </ac:picMkLst>
        </pc:picChg>
        <pc:picChg chg="add mod">
          <ac:chgData name="Ousmane THIONGANE" userId="S::ousmane.thiongane@ensea.fr::f33b00b6-8885-463d-86ac-f1abf0f6892d" providerId="AD" clId="Web-{A79BC740-53C4-43ED-8F03-69FC8CAF6EB0}" dt="2023-10-14T11:56:01.438" v="411"/>
          <ac:picMkLst>
            <pc:docMk/>
            <pc:sldMk cId="3927894205" sldId="257"/>
            <ac:picMk id="18" creationId="{62ADAE3D-AF97-3CE5-D7F5-BF1544C083DE}"/>
          </ac:picMkLst>
        </pc:picChg>
        <pc:picChg chg="add mod">
          <ac:chgData name="Ousmane THIONGANE" userId="S::ousmane.thiongane@ensea.fr::f33b00b6-8885-463d-86ac-f1abf0f6892d" providerId="AD" clId="Web-{A79BC740-53C4-43ED-8F03-69FC8CAF6EB0}" dt="2023-10-14T11:55:44.234" v="408"/>
          <ac:picMkLst>
            <pc:docMk/>
            <pc:sldMk cId="3927894205" sldId="257"/>
            <ac:picMk id="19" creationId="{C49C625A-F526-1DDE-323B-4CED501EBB21}"/>
          </ac:picMkLst>
        </pc:picChg>
        <pc:picChg chg="add mod">
          <ac:chgData name="Ousmane THIONGANE" userId="S::ousmane.thiongane@ensea.fr::f33b00b6-8885-463d-86ac-f1abf0f6892d" providerId="AD" clId="Web-{A79BC740-53C4-43ED-8F03-69FC8CAF6EB0}" dt="2023-10-14T11:57:33.831" v="421"/>
          <ac:picMkLst>
            <pc:docMk/>
            <pc:sldMk cId="3927894205" sldId="257"/>
            <ac:picMk id="20" creationId="{454223F2-98E4-10B9-CB63-3EF32375F717}"/>
          </ac:picMkLst>
        </pc:picChg>
      </pc:sldChg>
      <pc:sldChg chg="add del replId">
        <pc:chgData name="Ousmane THIONGANE" userId="S::ousmane.thiongane@ensea.fr::f33b00b6-8885-463d-86ac-f1abf0f6892d" providerId="AD" clId="Web-{A79BC740-53C4-43ED-8F03-69FC8CAF6EB0}" dt="2023-10-14T10:59:44.321" v="75"/>
        <pc:sldMkLst>
          <pc:docMk/>
          <pc:sldMk cId="4061705385" sldId="257"/>
        </pc:sldMkLst>
      </pc:sldChg>
      <pc:sldChg chg="delSp modSp add replId">
        <pc:chgData name="Ousmane THIONGANE" userId="S::ousmane.thiongane@ensea.fr::f33b00b6-8885-463d-86ac-f1abf0f6892d" providerId="AD" clId="Web-{A79BC740-53C4-43ED-8F03-69FC8CAF6EB0}" dt="2023-10-14T12:51:17.640" v="599" actId="1076"/>
        <pc:sldMkLst>
          <pc:docMk/>
          <pc:sldMk cId="4105421822" sldId="258"/>
        </pc:sldMkLst>
        <pc:spChg chg="del">
          <ac:chgData name="Ousmane THIONGANE" userId="S::ousmane.thiongane@ensea.fr::f33b00b6-8885-463d-86ac-f1abf0f6892d" providerId="AD" clId="Web-{A79BC740-53C4-43ED-8F03-69FC8CAF6EB0}" dt="2023-10-14T12:17:30.948" v="493"/>
          <ac:spMkLst>
            <pc:docMk/>
            <pc:sldMk cId="4105421822" sldId="258"/>
            <ac:spMk id="11" creationId="{0CCF091E-6FAF-FBB4-1A59-0BC697CA882C}"/>
          </ac:spMkLst>
        </pc:spChg>
        <pc:spChg chg="del">
          <ac:chgData name="Ousmane THIONGANE" userId="S::ousmane.thiongane@ensea.fr::f33b00b6-8885-463d-86ac-f1abf0f6892d" providerId="AD" clId="Web-{A79BC740-53C4-43ED-8F03-69FC8CAF6EB0}" dt="2023-10-14T12:17:30.948" v="492"/>
          <ac:spMkLst>
            <pc:docMk/>
            <pc:sldMk cId="4105421822" sldId="258"/>
            <ac:spMk id="12" creationId="{131A13F0-E522-5643-2AAF-51CDA7DE03B8}"/>
          </ac:spMkLst>
        </pc:spChg>
        <pc:spChg chg="del">
          <ac:chgData name="Ousmane THIONGANE" userId="S::ousmane.thiongane@ensea.fr::f33b00b6-8885-463d-86ac-f1abf0f6892d" providerId="AD" clId="Web-{A79BC740-53C4-43ED-8F03-69FC8CAF6EB0}" dt="2023-10-14T12:17:30.948" v="491"/>
          <ac:spMkLst>
            <pc:docMk/>
            <pc:sldMk cId="4105421822" sldId="258"/>
            <ac:spMk id="13" creationId="{1B672B3D-339F-FF0C-FFD3-0C1815D7A2F5}"/>
          </ac:spMkLst>
        </pc:spChg>
        <pc:spChg chg="del">
          <ac:chgData name="Ousmane THIONGANE" userId="S::ousmane.thiongane@ensea.fr::f33b00b6-8885-463d-86ac-f1abf0f6892d" providerId="AD" clId="Web-{A79BC740-53C4-43ED-8F03-69FC8CAF6EB0}" dt="2023-10-14T12:17:30.948" v="490"/>
          <ac:spMkLst>
            <pc:docMk/>
            <pc:sldMk cId="4105421822" sldId="258"/>
            <ac:spMk id="14" creationId="{5CAE7C6B-BBE3-49F7-14EA-88F349DCDBFB}"/>
          </ac:spMkLst>
        </pc:spChg>
        <pc:spChg chg="del">
          <ac:chgData name="Ousmane THIONGANE" userId="S::ousmane.thiongane@ensea.fr::f33b00b6-8885-463d-86ac-f1abf0f6892d" providerId="AD" clId="Web-{A79BC740-53C4-43ED-8F03-69FC8CAF6EB0}" dt="2023-10-14T12:17:30.948" v="489"/>
          <ac:spMkLst>
            <pc:docMk/>
            <pc:sldMk cId="4105421822" sldId="258"/>
            <ac:spMk id="15" creationId="{2D7AF241-460B-7F76-1C05-8B3BE3202493}"/>
          </ac:spMkLst>
        </pc:spChg>
        <pc:spChg chg="del">
          <ac:chgData name="Ousmane THIONGANE" userId="S::ousmane.thiongane@ensea.fr::f33b00b6-8885-463d-86ac-f1abf0f6892d" providerId="AD" clId="Web-{A79BC740-53C4-43ED-8F03-69FC8CAF6EB0}" dt="2023-10-14T12:17:30.948" v="488"/>
          <ac:spMkLst>
            <pc:docMk/>
            <pc:sldMk cId="4105421822" sldId="258"/>
            <ac:spMk id="16" creationId="{EE8A940E-5948-D07C-A1E5-2F3AD93BC9D6}"/>
          </ac:spMkLst>
        </pc:spChg>
        <pc:spChg chg="mod">
          <ac:chgData name="Ousmane THIONGANE" userId="S::ousmane.thiongane@ensea.fr::f33b00b6-8885-463d-86ac-f1abf0f6892d" providerId="AD" clId="Web-{A79BC740-53C4-43ED-8F03-69FC8CAF6EB0}" dt="2023-10-14T12:39:46.171" v="517" actId="1076"/>
          <ac:spMkLst>
            <pc:docMk/>
            <pc:sldMk cId="4105421822" sldId="258"/>
            <ac:spMk id="23" creationId="{66E55990-1656-24CE-ADD9-DAE858AA6D05}"/>
          </ac:spMkLst>
        </pc:spChg>
        <pc:spChg chg="mod">
          <ac:chgData name="Ousmane THIONGANE" userId="S::ousmane.thiongane@ensea.fr::f33b00b6-8885-463d-86ac-f1abf0f6892d" providerId="AD" clId="Web-{A79BC740-53C4-43ED-8F03-69FC8CAF6EB0}" dt="2023-10-14T12:51:17.640" v="599" actId="1076"/>
          <ac:spMkLst>
            <pc:docMk/>
            <pc:sldMk cId="4105421822" sldId="258"/>
            <ac:spMk id="34" creationId="{778BFE0E-51BA-52F7-0E3B-9C2EE5057DB5}"/>
          </ac:spMkLst>
        </pc:spChg>
        <pc:picChg chg="del">
          <ac:chgData name="Ousmane THIONGANE" userId="S::ousmane.thiongane@ensea.fr::f33b00b6-8885-463d-86ac-f1abf0f6892d" providerId="AD" clId="Web-{A79BC740-53C4-43ED-8F03-69FC8CAF6EB0}" dt="2023-10-14T12:17:30.948" v="487"/>
          <ac:picMkLst>
            <pc:docMk/>
            <pc:sldMk cId="4105421822" sldId="258"/>
            <ac:picMk id="18" creationId="{62ADAE3D-AF97-3CE5-D7F5-BF1544C083DE}"/>
          </ac:picMkLst>
        </pc:picChg>
        <pc:picChg chg="del">
          <ac:chgData name="Ousmane THIONGANE" userId="S::ousmane.thiongane@ensea.fr::f33b00b6-8885-463d-86ac-f1abf0f6892d" providerId="AD" clId="Web-{A79BC740-53C4-43ED-8F03-69FC8CAF6EB0}" dt="2023-10-14T12:17:30.948" v="486"/>
          <ac:picMkLst>
            <pc:docMk/>
            <pc:sldMk cId="4105421822" sldId="258"/>
            <ac:picMk id="19" creationId="{C49C625A-F526-1DDE-323B-4CED501EBB21}"/>
          </ac:picMkLst>
        </pc:picChg>
        <pc:picChg chg="del">
          <ac:chgData name="Ousmane THIONGANE" userId="S::ousmane.thiongane@ensea.fr::f33b00b6-8885-463d-86ac-f1abf0f6892d" providerId="AD" clId="Web-{A79BC740-53C4-43ED-8F03-69FC8CAF6EB0}" dt="2023-10-14T12:17:30.948" v="485"/>
          <ac:picMkLst>
            <pc:docMk/>
            <pc:sldMk cId="4105421822" sldId="258"/>
            <ac:picMk id="20" creationId="{454223F2-98E4-10B9-CB63-3EF32375F717}"/>
          </ac:picMkLst>
        </pc:picChg>
      </pc:sldChg>
      <pc:sldChg chg="modSp add replId">
        <pc:chgData name="Ousmane THIONGANE" userId="S::ousmane.thiongane@ensea.fr::f33b00b6-8885-463d-86ac-f1abf0f6892d" providerId="AD" clId="Web-{A79BC740-53C4-43ED-8F03-69FC8CAF6EB0}" dt="2023-10-14T12:40:22.187" v="533" actId="20577"/>
        <pc:sldMkLst>
          <pc:docMk/>
          <pc:sldMk cId="860605735" sldId="259"/>
        </pc:sldMkLst>
        <pc:spChg chg="mod">
          <ac:chgData name="Ousmane THIONGANE" userId="S::ousmane.thiongane@ensea.fr::f33b00b6-8885-463d-86ac-f1abf0f6892d" providerId="AD" clId="Web-{A79BC740-53C4-43ED-8F03-69FC8CAF6EB0}" dt="2023-10-14T12:40:22.187" v="533" actId="20577"/>
          <ac:spMkLst>
            <pc:docMk/>
            <pc:sldMk cId="860605735" sldId="259"/>
            <ac:spMk id="34" creationId="{778BFE0E-51BA-52F7-0E3B-9C2EE5057DB5}"/>
          </ac:spMkLst>
        </pc:spChg>
      </pc:sldChg>
      <pc:sldChg chg="new del">
        <pc:chgData name="Ousmane THIONGANE" userId="S::ousmane.thiongane@ensea.fr::f33b00b6-8885-463d-86ac-f1abf0f6892d" providerId="AD" clId="Web-{A79BC740-53C4-43ED-8F03-69FC8CAF6EB0}" dt="2023-10-14T12:39:11.107" v="495"/>
        <pc:sldMkLst>
          <pc:docMk/>
          <pc:sldMk cId="2316343912" sldId="259"/>
        </pc:sldMkLst>
      </pc:sldChg>
      <pc:sldChg chg="modSp add replId">
        <pc:chgData name="Ousmane THIONGANE" userId="S::ousmane.thiongane@ensea.fr::f33b00b6-8885-463d-86ac-f1abf0f6892d" providerId="AD" clId="Web-{A79BC740-53C4-43ED-8F03-69FC8CAF6EB0}" dt="2023-10-14T12:41:00.860" v="549" actId="20577"/>
        <pc:sldMkLst>
          <pc:docMk/>
          <pc:sldMk cId="563158631" sldId="260"/>
        </pc:sldMkLst>
        <pc:spChg chg="mod">
          <ac:chgData name="Ousmane THIONGANE" userId="S::ousmane.thiongane@ensea.fr::f33b00b6-8885-463d-86ac-f1abf0f6892d" providerId="AD" clId="Web-{A79BC740-53C4-43ED-8F03-69FC8CAF6EB0}" dt="2023-10-14T12:41:00.860" v="549" actId="20577"/>
          <ac:spMkLst>
            <pc:docMk/>
            <pc:sldMk cId="563158631" sldId="260"/>
            <ac:spMk id="34" creationId="{778BFE0E-51BA-52F7-0E3B-9C2EE5057DB5}"/>
          </ac:spMkLst>
        </pc:spChg>
      </pc:sldChg>
      <pc:sldChg chg="addSp modSp add replId">
        <pc:chgData name="Ousmane THIONGANE" userId="S::ousmane.thiongane@ensea.fr::f33b00b6-8885-463d-86ac-f1abf0f6892d" providerId="AD" clId="Web-{A79BC740-53C4-43ED-8F03-69FC8CAF6EB0}" dt="2023-10-14T15:44:54.043" v="657" actId="1076"/>
        <pc:sldMkLst>
          <pc:docMk/>
          <pc:sldMk cId="1887135805" sldId="261"/>
        </pc:sldMkLst>
        <pc:spChg chg="add mod">
          <ac:chgData name="Ousmane THIONGANE" userId="S::ousmane.thiongane@ensea.fr::f33b00b6-8885-463d-86ac-f1abf0f6892d" providerId="AD" clId="Web-{A79BC740-53C4-43ED-8F03-69FC8CAF6EB0}" dt="2023-10-14T15:44:06.932" v="647" actId="1076"/>
          <ac:spMkLst>
            <pc:docMk/>
            <pc:sldMk cId="1887135805" sldId="261"/>
            <ac:spMk id="4" creationId="{FA5DF6FE-2070-6A76-5040-39149656AF58}"/>
          </ac:spMkLst>
        </pc:spChg>
        <pc:spChg chg="mod">
          <ac:chgData name="Ousmane THIONGANE" userId="S::ousmane.thiongane@ensea.fr::f33b00b6-8885-463d-86ac-f1abf0f6892d" providerId="AD" clId="Web-{A79BC740-53C4-43ED-8F03-69FC8CAF6EB0}" dt="2023-10-14T12:41:40.861" v="582" actId="20577"/>
          <ac:spMkLst>
            <pc:docMk/>
            <pc:sldMk cId="1887135805" sldId="261"/>
            <ac:spMk id="34" creationId="{778BFE0E-51BA-52F7-0E3B-9C2EE5057DB5}"/>
          </ac:spMkLst>
        </pc:spChg>
        <pc:picChg chg="add mod ord">
          <ac:chgData name="Ousmane THIONGANE" userId="S::ousmane.thiongane@ensea.fr::f33b00b6-8885-463d-86ac-f1abf0f6892d" providerId="AD" clId="Web-{A79BC740-53C4-43ED-8F03-69FC8CAF6EB0}" dt="2023-10-14T15:44:54.043" v="657" actId="1076"/>
          <ac:picMkLst>
            <pc:docMk/>
            <pc:sldMk cId="1887135805" sldId="261"/>
            <ac:picMk id="2" creationId="{00902647-DC76-7DA2-B367-3F1BBB777C95}"/>
          </ac:picMkLst>
        </pc:picChg>
      </pc:sldChg>
      <pc:sldChg chg="modSp add replId">
        <pc:chgData name="Ousmane THIONGANE" userId="S::ousmane.thiongane@ensea.fr::f33b00b6-8885-463d-86ac-f1abf0f6892d" providerId="AD" clId="Web-{A79BC740-53C4-43ED-8F03-69FC8CAF6EB0}" dt="2023-10-14T12:59:40.590" v="624" actId="1076"/>
        <pc:sldMkLst>
          <pc:docMk/>
          <pc:sldMk cId="3216910632" sldId="262"/>
        </pc:sldMkLst>
        <pc:spChg chg="mod">
          <ac:chgData name="Ousmane THIONGANE" userId="S::ousmane.thiongane@ensea.fr::f33b00b6-8885-463d-86ac-f1abf0f6892d" providerId="AD" clId="Web-{A79BC740-53C4-43ED-8F03-69FC8CAF6EB0}" dt="2023-10-14T12:59:36.715" v="623" actId="1076"/>
          <ac:spMkLst>
            <pc:docMk/>
            <pc:sldMk cId="3216910632" sldId="262"/>
            <ac:spMk id="23" creationId="{66E55990-1656-24CE-ADD9-DAE858AA6D05}"/>
          </ac:spMkLst>
        </pc:spChg>
        <pc:spChg chg="mod">
          <ac:chgData name="Ousmane THIONGANE" userId="S::ousmane.thiongane@ensea.fr::f33b00b6-8885-463d-86ac-f1abf0f6892d" providerId="AD" clId="Web-{A79BC740-53C4-43ED-8F03-69FC8CAF6EB0}" dt="2023-10-14T12:59:40.590" v="624" actId="1076"/>
          <ac:spMkLst>
            <pc:docMk/>
            <pc:sldMk cId="3216910632" sldId="262"/>
            <ac:spMk id="34" creationId="{778BFE0E-51BA-52F7-0E3B-9C2EE5057DB5}"/>
          </ac:spMkLst>
        </pc:spChg>
      </pc:sldChg>
      <pc:sldChg chg="addSp modSp add replId">
        <pc:chgData name="Ousmane THIONGANE" userId="S::ousmane.thiongane@ensea.fr::f33b00b6-8885-463d-86ac-f1abf0f6892d" providerId="AD" clId="Web-{A79BC740-53C4-43ED-8F03-69FC8CAF6EB0}" dt="2023-10-14T16:02:19.612" v="687" actId="1076"/>
        <pc:sldMkLst>
          <pc:docMk/>
          <pc:sldMk cId="1083023243" sldId="263"/>
        </pc:sldMkLst>
        <pc:spChg chg="add mod">
          <ac:chgData name="Ousmane THIONGANE" userId="S::ousmane.thiongane@ensea.fr::f33b00b6-8885-463d-86ac-f1abf0f6892d" providerId="AD" clId="Web-{A79BC740-53C4-43ED-8F03-69FC8CAF6EB0}" dt="2023-10-14T15:50:36.368" v="681" actId="1076"/>
          <ac:spMkLst>
            <pc:docMk/>
            <pc:sldMk cId="1083023243" sldId="263"/>
            <ac:spMk id="3" creationId="{393388BF-F721-3894-3CFE-675AD370F270}"/>
          </ac:spMkLst>
        </pc:spChg>
        <pc:spChg chg="mod">
          <ac:chgData name="Ousmane THIONGANE" userId="S::ousmane.thiongane@ensea.fr::f33b00b6-8885-463d-86ac-f1abf0f6892d" providerId="AD" clId="Web-{A79BC740-53C4-43ED-8F03-69FC8CAF6EB0}" dt="2023-10-14T15:50:42.477" v="684" actId="20577"/>
          <ac:spMkLst>
            <pc:docMk/>
            <pc:sldMk cId="1083023243" sldId="263"/>
            <ac:spMk id="4" creationId="{FA5DF6FE-2070-6A76-5040-39149656AF58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5:49:29.068" v="669" actId="1076"/>
          <ac:spMkLst>
            <pc:docMk/>
            <pc:sldMk cId="1083023243" sldId="263"/>
            <ac:spMk id="5" creationId="{7BA4ED10-3CC9-E9E2-0CC4-903317AC62D0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5:49:35.772" v="672" actId="1076"/>
          <ac:spMkLst>
            <pc:docMk/>
            <pc:sldMk cId="1083023243" sldId="263"/>
            <ac:spMk id="6" creationId="{953B9527-52CD-8242-A0C5-94D67CDB2F70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5:49:42.428" v="678" actId="1076"/>
          <ac:spMkLst>
            <pc:docMk/>
            <pc:sldMk cId="1083023243" sldId="263"/>
            <ac:spMk id="7" creationId="{9D9303D1-C04F-1F09-E1D9-966DF0E3313D}"/>
          </ac:spMkLst>
        </pc:spChg>
        <pc:spChg chg="add mod">
          <ac:chgData name="Ousmane THIONGANE" userId="S::ousmane.thiongane@ensea.fr::f33b00b6-8885-463d-86ac-f1abf0f6892d" providerId="AD" clId="Web-{A79BC740-53C4-43ED-8F03-69FC8CAF6EB0}" dt="2023-10-14T15:49:44.975" v="679" actId="1076"/>
          <ac:spMkLst>
            <pc:docMk/>
            <pc:sldMk cId="1083023243" sldId="263"/>
            <ac:spMk id="9" creationId="{82DCFD7C-2509-CFB2-13EE-45677CED6AFC}"/>
          </ac:spMkLst>
        </pc:spChg>
        <pc:picChg chg="mod">
          <ac:chgData name="Ousmane THIONGANE" userId="S::ousmane.thiongane@ensea.fr::f33b00b6-8885-463d-86ac-f1abf0f6892d" providerId="AD" clId="Web-{A79BC740-53C4-43ED-8F03-69FC8CAF6EB0}" dt="2023-10-14T16:02:19.612" v="687" actId="1076"/>
          <ac:picMkLst>
            <pc:docMk/>
            <pc:sldMk cId="1083023243" sldId="263"/>
            <ac:picMk id="2" creationId="{00902647-DC76-7DA2-B367-3F1BBB777C95}"/>
          </ac:picMkLst>
        </pc:picChg>
      </pc:sldChg>
      <pc:sldMasterChg chg="add del mod setBg addSldLayout delSldLayout modSldLayout">
        <pc:chgData name="Ousmane THIONGANE" userId="S::ousmane.thiongane@ensea.fr::f33b00b6-8885-463d-86ac-f1abf0f6892d" providerId="AD" clId="Web-{A79BC740-53C4-43ED-8F03-69FC8CAF6EB0}" dt="2023-10-14T11:10:45.512" v="178"/>
        <pc:sldMasterMkLst>
          <pc:docMk/>
          <pc:sldMasterMk cId="3071127875" sldId="2147483648"/>
        </pc:sldMasterMkLst>
        <pc:sldLayoutChg chg="add del mod">
          <pc:chgData name="Ousmane THIONGANE" userId="S::ousmane.thiongane@ensea.fr::f33b00b6-8885-463d-86ac-f1abf0f6892d" providerId="AD" clId="Web-{A79BC740-53C4-43ED-8F03-69FC8CAF6EB0}" dt="2023-10-14T11:10:45.512" v="178"/>
          <pc:sldLayoutMkLst>
            <pc:docMk/>
            <pc:sldMasterMk cId="3071127875" sldId="2147483648"/>
            <pc:sldLayoutMk cId="3310491181" sldId="2147483649"/>
          </pc:sldLayoutMkLst>
        </pc:sldLayoutChg>
        <pc:sldLayoutChg chg="add del mod">
          <pc:chgData name="Ousmane THIONGANE" userId="S::ousmane.thiongane@ensea.fr::f33b00b6-8885-463d-86ac-f1abf0f6892d" providerId="AD" clId="Web-{A79BC740-53C4-43ED-8F03-69FC8CAF6EB0}" dt="2023-10-14T11:10:45.512" v="178"/>
          <pc:sldLayoutMkLst>
            <pc:docMk/>
            <pc:sldMasterMk cId="3071127875" sldId="2147483648"/>
            <pc:sldLayoutMk cId="3841795644" sldId="2147483650"/>
          </pc:sldLayoutMkLst>
        </pc:sldLayoutChg>
        <pc:sldLayoutChg chg="add del mod">
          <pc:chgData name="Ousmane THIONGANE" userId="S::ousmane.thiongane@ensea.fr::f33b00b6-8885-463d-86ac-f1abf0f6892d" providerId="AD" clId="Web-{A79BC740-53C4-43ED-8F03-69FC8CAF6EB0}" dt="2023-10-14T11:10:45.512" v="178"/>
          <pc:sldLayoutMkLst>
            <pc:docMk/>
            <pc:sldMasterMk cId="3071127875" sldId="2147483648"/>
            <pc:sldLayoutMk cId="3466923455" sldId="2147483651"/>
          </pc:sldLayoutMkLst>
        </pc:sldLayoutChg>
        <pc:sldLayoutChg chg="add del mod">
          <pc:chgData name="Ousmane THIONGANE" userId="S::ousmane.thiongane@ensea.fr::f33b00b6-8885-463d-86ac-f1abf0f6892d" providerId="AD" clId="Web-{A79BC740-53C4-43ED-8F03-69FC8CAF6EB0}" dt="2023-10-14T11:10:45.512" v="178"/>
          <pc:sldLayoutMkLst>
            <pc:docMk/>
            <pc:sldMasterMk cId="3071127875" sldId="2147483648"/>
            <pc:sldLayoutMk cId="3747632232" sldId="2147483652"/>
          </pc:sldLayoutMkLst>
        </pc:sldLayoutChg>
        <pc:sldLayoutChg chg="add del mod">
          <pc:chgData name="Ousmane THIONGANE" userId="S::ousmane.thiongane@ensea.fr::f33b00b6-8885-463d-86ac-f1abf0f6892d" providerId="AD" clId="Web-{A79BC740-53C4-43ED-8F03-69FC8CAF6EB0}" dt="2023-10-14T11:10:45.512" v="178"/>
          <pc:sldLayoutMkLst>
            <pc:docMk/>
            <pc:sldMasterMk cId="3071127875" sldId="2147483648"/>
            <pc:sldLayoutMk cId="2611866596" sldId="2147483653"/>
          </pc:sldLayoutMkLst>
        </pc:sldLayoutChg>
        <pc:sldLayoutChg chg="add del mod">
          <pc:chgData name="Ousmane THIONGANE" userId="S::ousmane.thiongane@ensea.fr::f33b00b6-8885-463d-86ac-f1abf0f6892d" providerId="AD" clId="Web-{A79BC740-53C4-43ED-8F03-69FC8CAF6EB0}" dt="2023-10-14T11:10:45.512" v="178"/>
          <pc:sldLayoutMkLst>
            <pc:docMk/>
            <pc:sldMasterMk cId="3071127875" sldId="2147483648"/>
            <pc:sldLayoutMk cId="3395854097" sldId="2147483654"/>
          </pc:sldLayoutMkLst>
        </pc:sldLayoutChg>
        <pc:sldLayoutChg chg="add del mod">
          <pc:chgData name="Ousmane THIONGANE" userId="S::ousmane.thiongane@ensea.fr::f33b00b6-8885-463d-86ac-f1abf0f6892d" providerId="AD" clId="Web-{A79BC740-53C4-43ED-8F03-69FC8CAF6EB0}" dt="2023-10-14T11:10:45.512" v="178"/>
          <pc:sldLayoutMkLst>
            <pc:docMk/>
            <pc:sldMasterMk cId="3071127875" sldId="2147483648"/>
            <pc:sldLayoutMk cId="4040201302" sldId="2147483655"/>
          </pc:sldLayoutMkLst>
        </pc:sldLayoutChg>
        <pc:sldLayoutChg chg="add del mod">
          <pc:chgData name="Ousmane THIONGANE" userId="S::ousmane.thiongane@ensea.fr::f33b00b6-8885-463d-86ac-f1abf0f6892d" providerId="AD" clId="Web-{A79BC740-53C4-43ED-8F03-69FC8CAF6EB0}" dt="2023-10-14T11:10:45.512" v="178"/>
          <pc:sldLayoutMkLst>
            <pc:docMk/>
            <pc:sldMasterMk cId="3071127875" sldId="2147483648"/>
            <pc:sldLayoutMk cId="2706407263" sldId="2147483656"/>
          </pc:sldLayoutMkLst>
        </pc:sldLayoutChg>
        <pc:sldLayoutChg chg="add del mod">
          <pc:chgData name="Ousmane THIONGANE" userId="S::ousmane.thiongane@ensea.fr::f33b00b6-8885-463d-86ac-f1abf0f6892d" providerId="AD" clId="Web-{A79BC740-53C4-43ED-8F03-69FC8CAF6EB0}" dt="2023-10-14T11:10:45.512" v="178"/>
          <pc:sldLayoutMkLst>
            <pc:docMk/>
            <pc:sldMasterMk cId="3071127875" sldId="2147483648"/>
            <pc:sldLayoutMk cId="1610903340" sldId="2147483657"/>
          </pc:sldLayoutMkLst>
        </pc:sldLayoutChg>
        <pc:sldLayoutChg chg="add del mod">
          <pc:chgData name="Ousmane THIONGANE" userId="S::ousmane.thiongane@ensea.fr::f33b00b6-8885-463d-86ac-f1abf0f6892d" providerId="AD" clId="Web-{A79BC740-53C4-43ED-8F03-69FC8CAF6EB0}" dt="2023-10-14T11:10:45.512" v="178"/>
          <pc:sldLayoutMkLst>
            <pc:docMk/>
            <pc:sldMasterMk cId="3071127875" sldId="2147483648"/>
            <pc:sldLayoutMk cId="4172787210" sldId="2147483658"/>
          </pc:sldLayoutMkLst>
        </pc:sldLayoutChg>
        <pc:sldLayoutChg chg="add del mod">
          <pc:chgData name="Ousmane THIONGANE" userId="S::ousmane.thiongane@ensea.fr::f33b00b6-8885-463d-86ac-f1abf0f6892d" providerId="AD" clId="Web-{A79BC740-53C4-43ED-8F03-69FC8CAF6EB0}" dt="2023-10-14T11:10:45.512" v="178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del addSldLayout delSldLayout">
        <pc:chgData name="Ousmane THIONGANE" userId="S::ousmane.thiongane@ensea.fr::f33b00b6-8885-463d-86ac-f1abf0f6892d" providerId="AD" clId="Web-{A79BC740-53C4-43ED-8F03-69FC8CAF6EB0}" dt="2023-10-14T10:52:36.294" v="3"/>
        <pc:sldMasterMkLst>
          <pc:docMk/>
          <pc:sldMasterMk cId="811142649" sldId="2147483699"/>
        </pc:sldMasterMkLst>
        <pc:sldLayoutChg chg="add del">
          <pc:chgData name="Ousmane THIONGANE" userId="S::ousmane.thiongane@ensea.fr::f33b00b6-8885-463d-86ac-f1abf0f6892d" providerId="AD" clId="Web-{A79BC740-53C4-43ED-8F03-69FC8CAF6EB0}" dt="2023-10-14T10:52:36.294" v="3"/>
          <pc:sldLayoutMkLst>
            <pc:docMk/>
            <pc:sldMasterMk cId="811142649" sldId="2147483699"/>
            <pc:sldLayoutMk cId="3291942357" sldId="2147483688"/>
          </pc:sldLayoutMkLst>
        </pc:sldLayoutChg>
        <pc:sldLayoutChg chg="add del">
          <pc:chgData name="Ousmane THIONGANE" userId="S::ousmane.thiongane@ensea.fr::f33b00b6-8885-463d-86ac-f1abf0f6892d" providerId="AD" clId="Web-{A79BC740-53C4-43ED-8F03-69FC8CAF6EB0}" dt="2023-10-14T10:52:36.294" v="3"/>
          <pc:sldLayoutMkLst>
            <pc:docMk/>
            <pc:sldMasterMk cId="811142649" sldId="2147483699"/>
            <pc:sldLayoutMk cId="160559452" sldId="2147483689"/>
          </pc:sldLayoutMkLst>
        </pc:sldLayoutChg>
        <pc:sldLayoutChg chg="add del">
          <pc:chgData name="Ousmane THIONGANE" userId="S::ousmane.thiongane@ensea.fr::f33b00b6-8885-463d-86ac-f1abf0f6892d" providerId="AD" clId="Web-{A79BC740-53C4-43ED-8F03-69FC8CAF6EB0}" dt="2023-10-14T10:52:36.294" v="3"/>
          <pc:sldLayoutMkLst>
            <pc:docMk/>
            <pc:sldMasterMk cId="811142649" sldId="2147483699"/>
            <pc:sldLayoutMk cId="2303973698" sldId="2147483690"/>
          </pc:sldLayoutMkLst>
        </pc:sldLayoutChg>
        <pc:sldLayoutChg chg="add del">
          <pc:chgData name="Ousmane THIONGANE" userId="S::ousmane.thiongane@ensea.fr::f33b00b6-8885-463d-86ac-f1abf0f6892d" providerId="AD" clId="Web-{A79BC740-53C4-43ED-8F03-69FC8CAF6EB0}" dt="2023-10-14T10:52:36.294" v="3"/>
          <pc:sldLayoutMkLst>
            <pc:docMk/>
            <pc:sldMasterMk cId="811142649" sldId="2147483699"/>
            <pc:sldLayoutMk cId="2143286203" sldId="2147483691"/>
          </pc:sldLayoutMkLst>
        </pc:sldLayoutChg>
        <pc:sldLayoutChg chg="add del">
          <pc:chgData name="Ousmane THIONGANE" userId="S::ousmane.thiongane@ensea.fr::f33b00b6-8885-463d-86ac-f1abf0f6892d" providerId="AD" clId="Web-{A79BC740-53C4-43ED-8F03-69FC8CAF6EB0}" dt="2023-10-14T10:52:36.294" v="3"/>
          <pc:sldLayoutMkLst>
            <pc:docMk/>
            <pc:sldMasterMk cId="811142649" sldId="2147483699"/>
            <pc:sldLayoutMk cId="432677908" sldId="2147483692"/>
          </pc:sldLayoutMkLst>
        </pc:sldLayoutChg>
        <pc:sldLayoutChg chg="add del">
          <pc:chgData name="Ousmane THIONGANE" userId="S::ousmane.thiongane@ensea.fr::f33b00b6-8885-463d-86ac-f1abf0f6892d" providerId="AD" clId="Web-{A79BC740-53C4-43ED-8F03-69FC8CAF6EB0}" dt="2023-10-14T10:52:36.294" v="3"/>
          <pc:sldLayoutMkLst>
            <pc:docMk/>
            <pc:sldMasterMk cId="811142649" sldId="2147483699"/>
            <pc:sldLayoutMk cId="1007457724" sldId="2147483693"/>
          </pc:sldLayoutMkLst>
        </pc:sldLayoutChg>
        <pc:sldLayoutChg chg="add del">
          <pc:chgData name="Ousmane THIONGANE" userId="S::ousmane.thiongane@ensea.fr::f33b00b6-8885-463d-86ac-f1abf0f6892d" providerId="AD" clId="Web-{A79BC740-53C4-43ED-8F03-69FC8CAF6EB0}" dt="2023-10-14T10:52:36.294" v="3"/>
          <pc:sldLayoutMkLst>
            <pc:docMk/>
            <pc:sldMasterMk cId="811142649" sldId="2147483699"/>
            <pc:sldLayoutMk cId="884121638" sldId="2147483694"/>
          </pc:sldLayoutMkLst>
        </pc:sldLayoutChg>
        <pc:sldLayoutChg chg="add del">
          <pc:chgData name="Ousmane THIONGANE" userId="S::ousmane.thiongane@ensea.fr::f33b00b6-8885-463d-86ac-f1abf0f6892d" providerId="AD" clId="Web-{A79BC740-53C4-43ED-8F03-69FC8CAF6EB0}" dt="2023-10-14T10:52:36.294" v="3"/>
          <pc:sldLayoutMkLst>
            <pc:docMk/>
            <pc:sldMasterMk cId="811142649" sldId="2147483699"/>
            <pc:sldLayoutMk cId="924923022" sldId="2147483695"/>
          </pc:sldLayoutMkLst>
        </pc:sldLayoutChg>
        <pc:sldLayoutChg chg="add del">
          <pc:chgData name="Ousmane THIONGANE" userId="S::ousmane.thiongane@ensea.fr::f33b00b6-8885-463d-86ac-f1abf0f6892d" providerId="AD" clId="Web-{A79BC740-53C4-43ED-8F03-69FC8CAF6EB0}" dt="2023-10-14T10:52:36.294" v="3"/>
          <pc:sldLayoutMkLst>
            <pc:docMk/>
            <pc:sldMasterMk cId="811142649" sldId="2147483699"/>
            <pc:sldLayoutMk cId="3643795835" sldId="2147483696"/>
          </pc:sldLayoutMkLst>
        </pc:sldLayoutChg>
        <pc:sldLayoutChg chg="add del">
          <pc:chgData name="Ousmane THIONGANE" userId="S::ousmane.thiongane@ensea.fr::f33b00b6-8885-463d-86ac-f1abf0f6892d" providerId="AD" clId="Web-{A79BC740-53C4-43ED-8F03-69FC8CAF6EB0}" dt="2023-10-14T10:52:36.294" v="3"/>
          <pc:sldLayoutMkLst>
            <pc:docMk/>
            <pc:sldMasterMk cId="811142649" sldId="2147483699"/>
            <pc:sldLayoutMk cId="180858290" sldId="2147483697"/>
          </pc:sldLayoutMkLst>
        </pc:sldLayoutChg>
        <pc:sldLayoutChg chg="add del">
          <pc:chgData name="Ousmane THIONGANE" userId="S::ousmane.thiongane@ensea.fr::f33b00b6-8885-463d-86ac-f1abf0f6892d" providerId="AD" clId="Web-{A79BC740-53C4-43ED-8F03-69FC8CAF6EB0}" dt="2023-10-14T10:52:36.294" v="3"/>
          <pc:sldLayoutMkLst>
            <pc:docMk/>
            <pc:sldMasterMk cId="811142649" sldId="2147483699"/>
            <pc:sldLayoutMk cId="3352362311" sldId="2147483698"/>
          </pc:sldLayoutMkLst>
        </pc:sldLayoutChg>
      </pc:sldMasterChg>
    </pc:docChg>
  </pc:docChgLst>
  <pc:docChgLst>
    <pc:chgData name="Fannie BICHEMIN" userId="S::fannie.bichemin@ensea.fr::2294f5a8-c41b-4134-8b63-f384fb55414b" providerId="AD" clId="Web-{6BDCD272-4B8E-EB4C-2CE1-5DDFF654A302}"/>
    <pc:docChg chg="addSld delSld modSld sldOrd">
      <pc:chgData name="Fannie BICHEMIN" userId="S::fannie.bichemin@ensea.fr::2294f5a8-c41b-4134-8b63-f384fb55414b" providerId="AD" clId="Web-{6BDCD272-4B8E-EB4C-2CE1-5DDFF654A302}" dt="2023-10-16T14:55:05.190" v="69" actId="1076"/>
      <pc:docMkLst>
        <pc:docMk/>
      </pc:docMkLst>
      <pc:sldChg chg="ord">
        <pc:chgData name="Fannie BICHEMIN" userId="S::fannie.bichemin@ensea.fr::2294f5a8-c41b-4134-8b63-f384fb55414b" providerId="AD" clId="Web-{6BDCD272-4B8E-EB4C-2CE1-5DDFF654A302}" dt="2023-10-16T14:32:33.263" v="18"/>
        <pc:sldMkLst>
          <pc:docMk/>
          <pc:sldMk cId="3784089036" sldId="256"/>
        </pc:sldMkLst>
      </pc:sldChg>
      <pc:sldChg chg="ord">
        <pc:chgData name="Fannie BICHEMIN" userId="S::fannie.bichemin@ensea.fr::2294f5a8-c41b-4134-8b63-f384fb55414b" providerId="AD" clId="Web-{6BDCD272-4B8E-EB4C-2CE1-5DDFF654A302}" dt="2023-10-16T14:32:33.263" v="17"/>
        <pc:sldMkLst>
          <pc:docMk/>
          <pc:sldMk cId="3927894205" sldId="257"/>
        </pc:sldMkLst>
      </pc:sldChg>
      <pc:sldChg chg="addSp delSp modSp">
        <pc:chgData name="Fannie BICHEMIN" userId="S::fannie.bichemin@ensea.fr::2294f5a8-c41b-4134-8b63-f384fb55414b" providerId="AD" clId="Web-{6BDCD272-4B8E-EB4C-2CE1-5DDFF654A302}" dt="2023-10-16T14:54:54.596" v="67" actId="20577"/>
        <pc:sldMkLst>
          <pc:docMk/>
          <pc:sldMk cId="4105421822" sldId="258"/>
        </pc:sldMkLst>
        <pc:spChg chg="add mod">
          <ac:chgData name="Fannie BICHEMIN" userId="S::fannie.bichemin@ensea.fr::2294f5a8-c41b-4134-8b63-f384fb55414b" providerId="AD" clId="Web-{6BDCD272-4B8E-EB4C-2CE1-5DDFF654A302}" dt="2023-10-16T14:54:54.596" v="67" actId="20577"/>
          <ac:spMkLst>
            <pc:docMk/>
            <pc:sldMk cId="4105421822" sldId="258"/>
            <ac:spMk id="36" creationId="{64321273-E4F9-2E6C-B693-9A171478B78D}"/>
          </ac:spMkLst>
        </pc:spChg>
        <pc:picChg chg="add del mod modCrop">
          <ac:chgData name="Fannie BICHEMIN" userId="S::fannie.bichemin@ensea.fr::2294f5a8-c41b-4134-8b63-f384fb55414b" providerId="AD" clId="Web-{6BDCD272-4B8E-EB4C-2CE1-5DDFF654A302}" dt="2023-10-16T14:50:55.540" v="26"/>
          <ac:picMkLst>
            <pc:docMk/>
            <pc:sldMk cId="4105421822" sldId="258"/>
            <ac:picMk id="11" creationId="{8B563DAE-F252-53ED-221D-39432FC056BE}"/>
          </ac:picMkLst>
        </pc:picChg>
        <pc:picChg chg="add mod">
          <ac:chgData name="Fannie BICHEMIN" userId="S::fannie.bichemin@ensea.fr::2294f5a8-c41b-4134-8b63-f384fb55414b" providerId="AD" clId="Web-{6BDCD272-4B8E-EB4C-2CE1-5DDFF654A302}" dt="2023-10-16T14:52:32.215" v="45" actId="1076"/>
          <ac:picMkLst>
            <pc:docMk/>
            <pc:sldMk cId="4105421822" sldId="258"/>
            <ac:picMk id="13" creationId="{0FA72137-DBB5-1C74-9F5E-4691CA7E4556}"/>
          </ac:picMkLst>
        </pc:picChg>
      </pc:sldChg>
      <pc:sldChg chg="addSp modSp">
        <pc:chgData name="Fannie BICHEMIN" userId="S::fannie.bichemin@ensea.fr::2294f5a8-c41b-4134-8b63-f384fb55414b" providerId="AD" clId="Web-{6BDCD272-4B8E-EB4C-2CE1-5DDFF654A302}" dt="2023-10-16T14:55:05.190" v="69" actId="1076"/>
        <pc:sldMkLst>
          <pc:docMk/>
          <pc:sldMk cId="3854330462" sldId="265"/>
        </pc:sldMkLst>
        <pc:picChg chg="mod">
          <ac:chgData name="Fannie BICHEMIN" userId="S::fannie.bichemin@ensea.fr::2294f5a8-c41b-4134-8b63-f384fb55414b" providerId="AD" clId="Web-{6BDCD272-4B8E-EB4C-2CE1-5DDFF654A302}" dt="2023-10-16T14:51:09.212" v="29" actId="1076"/>
          <ac:picMkLst>
            <pc:docMk/>
            <pc:sldMk cId="3854330462" sldId="265"/>
            <ac:picMk id="2" creationId="{E044752D-8C7E-0B22-2BBD-F70A5404F62E}"/>
          </ac:picMkLst>
        </pc:picChg>
        <pc:picChg chg="add mod">
          <ac:chgData name="Fannie BICHEMIN" userId="S::fannie.bichemin@ensea.fr::2294f5a8-c41b-4134-8b63-f384fb55414b" providerId="AD" clId="Web-{6BDCD272-4B8E-EB4C-2CE1-5DDFF654A302}" dt="2023-10-16T14:55:05.190" v="69" actId="1076"/>
          <ac:picMkLst>
            <pc:docMk/>
            <pc:sldMk cId="3854330462" sldId="265"/>
            <ac:picMk id="6" creationId="{FBF0D4C4-6C95-8A32-A196-6246C7E6740F}"/>
          </ac:picMkLst>
        </pc:picChg>
      </pc:sldChg>
      <pc:sldChg chg="new del">
        <pc:chgData name="Fannie BICHEMIN" userId="S::fannie.bichemin@ensea.fr::2294f5a8-c41b-4134-8b63-f384fb55414b" providerId="AD" clId="Web-{6BDCD272-4B8E-EB4C-2CE1-5DDFF654A302}" dt="2023-10-16T14:00:18.010" v="2"/>
        <pc:sldMkLst>
          <pc:docMk/>
          <pc:sldMk cId="2739316036" sldId="267"/>
        </pc:sldMkLst>
      </pc:sldChg>
      <pc:sldChg chg="delSp modSp add replId">
        <pc:chgData name="Fannie BICHEMIN" userId="S::fannie.bichemin@ensea.fr::2294f5a8-c41b-4134-8b63-f384fb55414b" providerId="AD" clId="Web-{6BDCD272-4B8E-EB4C-2CE1-5DDFF654A302}" dt="2023-10-16T14:00:41.996" v="16"/>
        <pc:sldMkLst>
          <pc:docMk/>
          <pc:sldMk cId="1701352066" sldId="268"/>
        </pc:sldMkLst>
        <pc:spChg chg="del">
          <ac:chgData name="Fannie BICHEMIN" userId="S::fannie.bichemin@ensea.fr::2294f5a8-c41b-4134-8b63-f384fb55414b" providerId="AD" clId="Web-{6BDCD272-4B8E-EB4C-2CE1-5DDFF654A302}" dt="2023-10-16T14:00:33.495" v="14"/>
          <ac:spMkLst>
            <pc:docMk/>
            <pc:sldMk cId="1701352066" sldId="268"/>
            <ac:spMk id="13" creationId="{4E4FD981-0610-7065-A3BF-1E962D7885BB}"/>
          </ac:spMkLst>
        </pc:spChg>
        <pc:spChg chg="del">
          <ac:chgData name="Fannie BICHEMIN" userId="S::fannie.bichemin@ensea.fr::2294f5a8-c41b-4134-8b63-f384fb55414b" providerId="AD" clId="Web-{6BDCD272-4B8E-EB4C-2CE1-5DDFF654A302}" dt="2023-10-16T14:00:33.495" v="13"/>
          <ac:spMkLst>
            <pc:docMk/>
            <pc:sldMk cId="1701352066" sldId="268"/>
            <ac:spMk id="14" creationId="{1EB2A7CA-A7BC-AE21-8DA0-7DE14B43AE41}"/>
          </ac:spMkLst>
        </pc:spChg>
        <pc:spChg chg="del">
          <ac:chgData name="Fannie BICHEMIN" userId="S::fannie.bichemin@ensea.fr::2294f5a8-c41b-4134-8b63-f384fb55414b" providerId="AD" clId="Web-{6BDCD272-4B8E-EB4C-2CE1-5DDFF654A302}" dt="2023-10-16T14:00:33.495" v="12"/>
          <ac:spMkLst>
            <pc:docMk/>
            <pc:sldMk cId="1701352066" sldId="268"/>
            <ac:spMk id="15" creationId="{3E08F317-EAB3-4099-45B9-28C1DBD46D39}"/>
          </ac:spMkLst>
        </pc:spChg>
        <pc:spChg chg="del">
          <ac:chgData name="Fannie BICHEMIN" userId="S::fannie.bichemin@ensea.fr::2294f5a8-c41b-4134-8b63-f384fb55414b" providerId="AD" clId="Web-{6BDCD272-4B8E-EB4C-2CE1-5DDFF654A302}" dt="2023-10-16T14:00:35.339" v="15"/>
          <ac:spMkLst>
            <pc:docMk/>
            <pc:sldMk cId="1701352066" sldId="268"/>
            <ac:spMk id="18" creationId="{1F78AABE-9E35-9321-888E-4FA86CB69974}"/>
          </ac:spMkLst>
        </pc:spChg>
        <pc:spChg chg="del mod">
          <ac:chgData name="Fannie BICHEMIN" userId="S::fannie.bichemin@ensea.fr::2294f5a8-c41b-4134-8b63-f384fb55414b" providerId="AD" clId="Web-{6BDCD272-4B8E-EB4C-2CE1-5DDFF654A302}" dt="2023-10-16T14:00:41.996" v="16"/>
          <ac:spMkLst>
            <pc:docMk/>
            <pc:sldMk cId="1701352066" sldId="268"/>
            <ac:spMk id="24" creationId="{C51CAB88-58E0-0035-1151-988A2A5A79D2}"/>
          </ac:spMkLst>
        </pc:spChg>
        <pc:picChg chg="del">
          <ac:chgData name="Fannie BICHEMIN" userId="S::fannie.bichemin@ensea.fr::2294f5a8-c41b-4134-8b63-f384fb55414b" providerId="AD" clId="Web-{6BDCD272-4B8E-EB4C-2CE1-5DDFF654A302}" dt="2023-10-16T14:00:20.870" v="3"/>
          <ac:picMkLst>
            <pc:docMk/>
            <pc:sldMk cId="1701352066" sldId="268"/>
            <ac:picMk id="2" creationId="{E044752D-8C7E-0B22-2BBD-F70A5404F62E}"/>
          </ac:picMkLst>
        </pc:picChg>
        <pc:picChg chg="del">
          <ac:chgData name="Fannie BICHEMIN" userId="S::fannie.bichemin@ensea.fr::2294f5a8-c41b-4134-8b63-f384fb55414b" providerId="AD" clId="Web-{6BDCD272-4B8E-EB4C-2CE1-5DDFF654A302}" dt="2023-10-16T14:00:24.651" v="6"/>
          <ac:picMkLst>
            <pc:docMk/>
            <pc:sldMk cId="1701352066" sldId="268"/>
            <ac:picMk id="3" creationId="{9213E1D0-1FFC-D078-0237-3EB38A603FC4}"/>
          </ac:picMkLst>
        </pc:picChg>
        <pc:picChg chg="del">
          <ac:chgData name="Fannie BICHEMIN" userId="S::fannie.bichemin@ensea.fr::2294f5a8-c41b-4134-8b63-f384fb55414b" providerId="AD" clId="Web-{6BDCD272-4B8E-EB4C-2CE1-5DDFF654A302}" dt="2023-10-16T14:00:26.261" v="7"/>
          <ac:picMkLst>
            <pc:docMk/>
            <pc:sldMk cId="1701352066" sldId="268"/>
            <ac:picMk id="4" creationId="{0DB6A03B-499D-4650-E391-2F4C2C0AE104}"/>
          </ac:picMkLst>
        </pc:picChg>
        <pc:picChg chg="del">
          <ac:chgData name="Fannie BICHEMIN" userId="S::fannie.bichemin@ensea.fr::2294f5a8-c41b-4134-8b63-f384fb55414b" providerId="AD" clId="Web-{6BDCD272-4B8E-EB4C-2CE1-5DDFF654A302}" dt="2023-10-16T14:00:31.370" v="11"/>
          <ac:picMkLst>
            <pc:docMk/>
            <pc:sldMk cId="1701352066" sldId="268"/>
            <ac:picMk id="5" creationId="{D11588E9-9DB4-F2C0-2891-601FE54829C2}"/>
          </ac:picMkLst>
        </pc:picChg>
        <pc:picChg chg="del">
          <ac:chgData name="Fannie BICHEMIN" userId="S::fannie.bichemin@ensea.fr::2294f5a8-c41b-4134-8b63-f384fb55414b" providerId="AD" clId="Web-{6BDCD272-4B8E-EB4C-2CE1-5DDFF654A302}" dt="2023-10-16T14:00:21.839" v="4"/>
          <ac:picMkLst>
            <pc:docMk/>
            <pc:sldMk cId="1701352066" sldId="268"/>
            <ac:picMk id="7" creationId="{70ECF6DB-91FE-0906-83F0-145A844E89E9}"/>
          </ac:picMkLst>
        </pc:picChg>
        <pc:picChg chg="del">
          <ac:chgData name="Fannie BICHEMIN" userId="S::fannie.bichemin@ensea.fr::2294f5a8-c41b-4134-8b63-f384fb55414b" providerId="AD" clId="Web-{6BDCD272-4B8E-EB4C-2CE1-5DDFF654A302}" dt="2023-10-16T14:00:27.683" v="8"/>
          <ac:picMkLst>
            <pc:docMk/>
            <pc:sldMk cId="1701352066" sldId="268"/>
            <ac:picMk id="11" creationId="{6962D47B-4897-EDFA-0CAD-A0540B7FA3A2}"/>
          </ac:picMkLst>
        </pc:picChg>
        <pc:picChg chg="del">
          <ac:chgData name="Fannie BICHEMIN" userId="S::fannie.bichemin@ensea.fr::2294f5a8-c41b-4134-8b63-f384fb55414b" providerId="AD" clId="Web-{6BDCD272-4B8E-EB4C-2CE1-5DDFF654A302}" dt="2023-10-16T14:00:29.042" v="9"/>
          <ac:picMkLst>
            <pc:docMk/>
            <pc:sldMk cId="1701352066" sldId="268"/>
            <ac:picMk id="12" creationId="{13301753-34FF-EE09-C0FA-6B5CD641F5D5}"/>
          </ac:picMkLst>
        </pc:picChg>
        <pc:picChg chg="del">
          <ac:chgData name="Fannie BICHEMIN" userId="S::fannie.bichemin@ensea.fr::2294f5a8-c41b-4134-8b63-f384fb55414b" providerId="AD" clId="Web-{6BDCD272-4B8E-EB4C-2CE1-5DDFF654A302}" dt="2023-10-16T14:00:30.292" v="10"/>
          <ac:picMkLst>
            <pc:docMk/>
            <pc:sldMk cId="1701352066" sldId="268"/>
            <ac:picMk id="16" creationId="{90E253DC-735A-604F-9101-642B01D8CB21}"/>
          </ac:picMkLst>
        </pc:picChg>
      </pc:sldChg>
    </pc:docChg>
  </pc:docChgLst>
  <pc:docChgLst>
    <pc:chgData name="Ousmane THIONGANE" userId="S::ousmane.thiongane@ensea.fr::f33b00b6-8885-463d-86ac-f1abf0f6892d" providerId="AD" clId="Web-{C7B486DC-3EE1-D35A-E0BA-85B4FBE0E03A}"/>
    <pc:docChg chg="sldOrd">
      <pc:chgData name="Ousmane THIONGANE" userId="S::ousmane.thiongane@ensea.fr::f33b00b6-8885-463d-86ac-f1abf0f6892d" providerId="AD" clId="Web-{C7B486DC-3EE1-D35A-E0BA-85B4FBE0E03A}" dt="2023-10-17T11:49:21.483" v="0"/>
      <pc:docMkLst>
        <pc:docMk/>
      </pc:docMkLst>
      <pc:sldChg chg="ord">
        <pc:chgData name="Ousmane THIONGANE" userId="S::ousmane.thiongane@ensea.fr::f33b00b6-8885-463d-86ac-f1abf0f6892d" providerId="AD" clId="Web-{C7B486DC-3EE1-D35A-E0BA-85B4FBE0E03A}" dt="2023-10-17T11:49:21.483" v="0"/>
        <pc:sldMkLst>
          <pc:docMk/>
          <pc:sldMk cId="4105421822" sldId="258"/>
        </pc:sldMkLst>
      </pc:sldChg>
    </pc:docChg>
  </pc:docChgLst>
  <pc:docChgLst>
    <pc:chgData name="Nathan FAGET" userId="94159ae5-9836-47d3-aa57-3530a36c7c64" providerId="ADAL" clId="{765C33F4-012A-1746-8733-335E8005CEDF}"/>
    <pc:docChg chg="undo custSel modSld">
      <pc:chgData name="Nathan FAGET" userId="94159ae5-9836-47d3-aa57-3530a36c7c64" providerId="ADAL" clId="{765C33F4-012A-1746-8733-335E8005CEDF}" dt="2023-10-16T14:59:14.683" v="3" actId="1076"/>
      <pc:docMkLst>
        <pc:docMk/>
      </pc:docMkLst>
      <pc:sldChg chg="modSp">
        <pc:chgData name="Nathan FAGET" userId="94159ae5-9836-47d3-aa57-3530a36c7c64" providerId="ADAL" clId="{765C33F4-012A-1746-8733-335E8005CEDF}" dt="2023-10-16T14:59:14.683" v="3" actId="1076"/>
        <pc:sldMkLst>
          <pc:docMk/>
          <pc:sldMk cId="1701352066" sldId="268"/>
        </pc:sldMkLst>
        <pc:picChg chg="mod">
          <ac:chgData name="Nathan FAGET" userId="94159ae5-9836-47d3-aa57-3530a36c7c64" providerId="ADAL" clId="{765C33F4-012A-1746-8733-335E8005CEDF}" dt="2023-10-16T14:59:14.683" v="3" actId="1076"/>
          <ac:picMkLst>
            <pc:docMk/>
            <pc:sldMk cId="1701352066" sldId="268"/>
            <ac:picMk id="2" creationId="{678B0121-A5C0-30D4-30D7-0A7526EFB434}"/>
          </ac:picMkLst>
        </pc:picChg>
      </pc:sldChg>
    </pc:docChg>
  </pc:docChgLst>
  <pc:docChgLst>
    <pc:chgData name="Ousmane THIONGANE" userId="S::ousmane.thiongane@ensea.fr::f33b00b6-8885-463d-86ac-f1abf0f6892d" providerId="AD" clId="Web-{8D1F0887-F317-E9BA-DE2B-0FB99320F7AB}"/>
    <pc:docChg chg="modSld">
      <pc:chgData name="Ousmane THIONGANE" userId="S::ousmane.thiongane@ensea.fr::f33b00b6-8885-463d-86ac-f1abf0f6892d" providerId="AD" clId="Web-{8D1F0887-F317-E9BA-DE2B-0FB99320F7AB}" dt="2023-10-17T09:38:22.043" v="73"/>
      <pc:docMkLst>
        <pc:docMk/>
      </pc:docMkLst>
      <pc:sldChg chg="modTransition">
        <pc:chgData name="Ousmane THIONGANE" userId="S::ousmane.thiongane@ensea.fr::f33b00b6-8885-463d-86ac-f1abf0f6892d" providerId="AD" clId="Web-{8D1F0887-F317-E9BA-DE2B-0FB99320F7AB}" dt="2023-10-17T09:30:24.324" v="53"/>
        <pc:sldMkLst>
          <pc:docMk/>
          <pc:sldMk cId="4105421822" sldId="258"/>
        </pc:sldMkLst>
      </pc:sldChg>
      <pc:sldChg chg="modTransition">
        <pc:chgData name="Ousmane THIONGANE" userId="S::ousmane.thiongane@ensea.fr::f33b00b6-8885-463d-86ac-f1abf0f6892d" providerId="AD" clId="Web-{8D1F0887-F317-E9BA-DE2B-0FB99320F7AB}" dt="2023-10-17T09:30:56.482" v="57"/>
        <pc:sldMkLst>
          <pc:docMk/>
          <pc:sldMk cId="860605735" sldId="259"/>
        </pc:sldMkLst>
      </pc:sldChg>
      <pc:sldChg chg="modTransition">
        <pc:chgData name="Ousmane THIONGANE" userId="S::ousmane.thiongane@ensea.fr::f33b00b6-8885-463d-86ac-f1abf0f6892d" providerId="AD" clId="Web-{8D1F0887-F317-E9BA-DE2B-0FB99320F7AB}" dt="2023-10-17T09:38:22.043" v="73"/>
        <pc:sldMkLst>
          <pc:docMk/>
          <pc:sldMk cId="3854330462" sldId="265"/>
        </pc:sldMkLst>
      </pc:sldChg>
      <pc:sldChg chg="modTransition">
        <pc:chgData name="Ousmane THIONGANE" userId="S::ousmane.thiongane@ensea.fr::f33b00b6-8885-463d-86ac-f1abf0f6892d" providerId="AD" clId="Web-{8D1F0887-F317-E9BA-DE2B-0FB99320F7AB}" dt="2023-10-17T09:30:28.372" v="54"/>
        <pc:sldMkLst>
          <pc:docMk/>
          <pc:sldMk cId="1701352066" sldId="268"/>
        </pc:sldMkLst>
      </pc:sldChg>
      <pc:sldChg chg="modTransition">
        <pc:chgData name="Ousmane THIONGANE" userId="S::ousmane.thiongane@ensea.fr::f33b00b6-8885-463d-86ac-f1abf0f6892d" providerId="AD" clId="Web-{8D1F0887-F317-E9BA-DE2B-0FB99320F7AB}" dt="2023-10-17T09:30:30.825" v="55"/>
        <pc:sldMkLst>
          <pc:docMk/>
          <pc:sldMk cId="416213638" sldId="269"/>
        </pc:sldMkLst>
      </pc:sldChg>
      <pc:sldChg chg="modTransition">
        <pc:chgData name="Ousmane THIONGANE" userId="S::ousmane.thiongane@ensea.fr::f33b00b6-8885-463d-86ac-f1abf0f6892d" providerId="AD" clId="Web-{8D1F0887-F317-E9BA-DE2B-0FB99320F7AB}" dt="2023-10-17T09:30:41.544" v="56"/>
        <pc:sldMkLst>
          <pc:docMk/>
          <pc:sldMk cId="2835530887" sldId="270"/>
        </pc:sldMkLst>
      </pc:sldChg>
      <pc:sldChg chg="addSp modSp modTransition delAnim">
        <pc:chgData name="Ousmane THIONGANE" userId="S::ousmane.thiongane@ensea.fr::f33b00b6-8885-463d-86ac-f1abf0f6892d" providerId="AD" clId="Web-{8D1F0887-F317-E9BA-DE2B-0FB99320F7AB}" dt="2023-10-17T09:37:13.119" v="69"/>
        <pc:sldMkLst>
          <pc:docMk/>
          <pc:sldMk cId="569684210" sldId="271"/>
        </pc:sldMkLst>
        <pc:picChg chg="mod">
          <ac:chgData name="Ousmane THIONGANE" userId="S::ousmane.thiongane@ensea.fr::f33b00b6-8885-463d-86ac-f1abf0f6892d" providerId="AD" clId="Web-{8D1F0887-F317-E9BA-DE2B-0FB99320F7AB}" dt="2023-10-17T09:27:38.647" v="36"/>
          <ac:picMkLst>
            <pc:docMk/>
            <pc:sldMk cId="569684210" sldId="271"/>
            <ac:picMk id="2" creationId="{C4C37921-34AC-592C-60F3-D5B842DAA08F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663" v="37"/>
          <ac:picMkLst>
            <pc:docMk/>
            <pc:sldMk cId="569684210" sldId="271"/>
            <ac:picMk id="3" creationId="{84DFE24C-77BF-E0E7-1D50-3042E35449BC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696" v="38"/>
          <ac:picMkLst>
            <pc:docMk/>
            <pc:sldMk cId="569684210" sldId="271"/>
            <ac:picMk id="4" creationId="{34B1E1D5-5208-56B4-7638-99FBC4CD5A1B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710" v="39"/>
          <ac:picMkLst>
            <pc:docMk/>
            <pc:sldMk cId="569684210" sldId="271"/>
            <ac:picMk id="5" creationId="{B020FC78-8958-A566-ECDC-B7F738648238}"/>
          </ac:picMkLst>
        </pc:picChg>
        <pc:picChg chg="add mod">
          <ac:chgData name="Ousmane THIONGANE" userId="S::ousmane.thiongane@ensea.fr::f33b00b6-8885-463d-86ac-f1abf0f6892d" providerId="AD" clId="Web-{8D1F0887-F317-E9BA-DE2B-0FB99320F7AB}" dt="2023-10-17T09:27:38.772" v="42"/>
          <ac:picMkLst>
            <pc:docMk/>
            <pc:sldMk cId="569684210" sldId="271"/>
            <ac:picMk id="6" creationId="{566F1D88-454F-1FA7-87F2-26DC781815CA}"/>
          </ac:picMkLst>
        </pc:picChg>
        <pc:picChg chg="add mod">
          <ac:chgData name="Ousmane THIONGANE" userId="S::ousmane.thiongane@ensea.fr::f33b00b6-8885-463d-86ac-f1abf0f6892d" providerId="AD" clId="Web-{8D1F0887-F317-E9BA-DE2B-0FB99320F7AB}" dt="2023-10-17T09:27:38.788" v="43"/>
          <ac:picMkLst>
            <pc:docMk/>
            <pc:sldMk cId="569684210" sldId="271"/>
            <ac:picMk id="7" creationId="{1D5A91C0-3A4C-9CC5-6E33-5052372221C8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725" v="40"/>
          <ac:picMkLst>
            <pc:docMk/>
            <pc:sldMk cId="569684210" sldId="271"/>
            <ac:picMk id="9" creationId="{079ECCEB-B532-CA36-51D8-A5ED1B2513A6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757" v="41"/>
          <ac:picMkLst>
            <pc:docMk/>
            <pc:sldMk cId="569684210" sldId="271"/>
            <ac:picMk id="11" creationId="{C4F3E38F-7CB1-59A3-B18C-71B28FA44633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475" v="28"/>
          <ac:picMkLst>
            <pc:docMk/>
            <pc:sldMk cId="569684210" sldId="271"/>
            <ac:picMk id="41" creationId="{671822C2-B963-E1F6-4715-959C680964C7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491" v="29"/>
          <ac:picMkLst>
            <pc:docMk/>
            <pc:sldMk cId="569684210" sldId="271"/>
            <ac:picMk id="42" creationId="{0F5D0FD8-15A5-95C6-6565-BEBCE9B635DF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522" v="30"/>
          <ac:picMkLst>
            <pc:docMk/>
            <pc:sldMk cId="569684210" sldId="271"/>
            <ac:picMk id="44" creationId="{4C1D4112-BF19-0401-2C83-0FB255E469D5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538" v="31"/>
          <ac:picMkLst>
            <pc:docMk/>
            <pc:sldMk cId="569684210" sldId="271"/>
            <ac:picMk id="45" creationId="{60FA7565-C999-37BB-20ED-B19F68CFC26C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554" v="32"/>
          <ac:picMkLst>
            <pc:docMk/>
            <pc:sldMk cId="569684210" sldId="271"/>
            <ac:picMk id="46" creationId="{F0339E08-0984-CB8A-E1B2-522A7A1B0B6F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585" v="33"/>
          <ac:picMkLst>
            <pc:docMk/>
            <pc:sldMk cId="569684210" sldId="271"/>
            <ac:picMk id="47" creationId="{FED57D8C-2AFE-02DD-5C4B-3D67918CB5FF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616" v="34"/>
          <ac:picMkLst>
            <pc:docMk/>
            <pc:sldMk cId="569684210" sldId="271"/>
            <ac:picMk id="48" creationId="{78DB94FF-EC7B-8695-1A63-6391E4E40539}"/>
          </ac:picMkLst>
        </pc:picChg>
        <pc:picChg chg="mod">
          <ac:chgData name="Ousmane THIONGANE" userId="S::ousmane.thiongane@ensea.fr::f33b00b6-8885-463d-86ac-f1abf0f6892d" providerId="AD" clId="Web-{8D1F0887-F317-E9BA-DE2B-0FB99320F7AB}" dt="2023-10-17T09:27:38.632" v="35"/>
          <ac:picMkLst>
            <pc:docMk/>
            <pc:sldMk cId="569684210" sldId="271"/>
            <ac:picMk id="49" creationId="{1BB721F0-983C-33AC-AB06-BC3256FDF0DA}"/>
          </ac:picMkLst>
        </pc:picChg>
      </pc:sldChg>
      <pc:sldChg chg="modSp modTransition delAnim">
        <pc:chgData name="Ousmane THIONGANE" userId="S::ousmane.thiongane@ensea.fr::f33b00b6-8885-463d-86ac-f1abf0f6892d" providerId="AD" clId="Web-{8D1F0887-F317-E9BA-DE2B-0FB99320F7AB}" dt="2023-10-17T09:37:47.417" v="70"/>
        <pc:sldMkLst>
          <pc:docMk/>
          <pc:sldMk cId="3561761713" sldId="272"/>
        </pc:sldMkLst>
        <pc:spChg chg="mod">
          <ac:chgData name="Ousmane THIONGANE" userId="S::ousmane.thiongane@ensea.fr::f33b00b6-8885-463d-86ac-f1abf0f6892d" providerId="AD" clId="Web-{8D1F0887-F317-E9BA-DE2B-0FB99320F7AB}" dt="2023-10-17T09:29:10.166" v="49" actId="1076"/>
          <ac:spMkLst>
            <pc:docMk/>
            <pc:sldMk cId="3561761713" sldId="272"/>
            <ac:spMk id="38" creationId="{38AC28CA-1FBC-540F-FBDE-F5F0CEC56967}"/>
          </ac:spMkLst>
        </pc:spChg>
      </pc:sldChg>
    </pc:docChg>
  </pc:docChgLst>
  <pc:docChgLst>
    <pc:chgData name="Ousmane THIONGANE" userId="S::ousmane.thiongane@ensea.fr::f33b00b6-8885-463d-86ac-f1abf0f6892d" providerId="AD" clId="Web-{99A940D6-184A-DD7D-6C96-492472D98EEF}"/>
    <pc:docChg chg="modSld">
      <pc:chgData name="Ousmane THIONGANE" userId="S::ousmane.thiongane@ensea.fr::f33b00b6-8885-463d-86ac-f1abf0f6892d" providerId="AD" clId="Web-{99A940D6-184A-DD7D-6C96-492472D98EEF}" dt="2023-10-15T22:17:58.511" v="55" actId="20577"/>
      <pc:docMkLst>
        <pc:docMk/>
      </pc:docMkLst>
      <pc:sldChg chg="modSp">
        <pc:chgData name="Ousmane THIONGANE" userId="S::ousmane.thiongane@ensea.fr::f33b00b6-8885-463d-86ac-f1abf0f6892d" providerId="AD" clId="Web-{99A940D6-184A-DD7D-6C96-492472D98EEF}" dt="2023-10-15T22:17:58.511" v="55" actId="20577"/>
        <pc:sldMkLst>
          <pc:docMk/>
          <pc:sldMk cId="3216910632" sldId="262"/>
        </pc:sldMkLst>
        <pc:spChg chg="mod">
          <ac:chgData name="Ousmane THIONGANE" userId="S::ousmane.thiongane@ensea.fr::f33b00b6-8885-463d-86ac-f1abf0f6892d" providerId="AD" clId="Web-{99A940D6-184A-DD7D-6C96-492472D98EEF}" dt="2023-10-15T22:17:58.511" v="55" actId="20577"/>
          <ac:spMkLst>
            <pc:docMk/>
            <pc:sldMk cId="3216910632" sldId="262"/>
            <ac:spMk id="2" creationId="{54F84C45-CCD5-29B4-1ADC-39560CEFC217}"/>
          </ac:spMkLst>
        </pc:spChg>
      </pc:sldChg>
      <pc:sldChg chg="addSp modSp">
        <pc:chgData name="Ousmane THIONGANE" userId="S::ousmane.thiongane@ensea.fr::f33b00b6-8885-463d-86ac-f1abf0f6892d" providerId="AD" clId="Web-{99A940D6-184A-DD7D-6C96-492472D98EEF}" dt="2023-10-15T22:16:47.868" v="51" actId="1076"/>
        <pc:sldMkLst>
          <pc:docMk/>
          <pc:sldMk cId="1083023243" sldId="263"/>
        </pc:sldMkLst>
        <pc:spChg chg="mod">
          <ac:chgData name="Ousmane THIONGANE" userId="S::ousmane.thiongane@ensea.fr::f33b00b6-8885-463d-86ac-f1abf0f6892d" providerId="AD" clId="Web-{99A940D6-184A-DD7D-6C96-492472D98EEF}" dt="2023-10-15T22:16:42.134" v="49" actId="1076"/>
          <ac:spMkLst>
            <pc:docMk/>
            <pc:sldMk cId="1083023243" sldId="263"/>
            <ac:spMk id="3" creationId="{393388BF-F721-3894-3CFE-675AD370F270}"/>
          </ac:spMkLst>
        </pc:spChg>
        <pc:spChg chg="mod">
          <ac:chgData name="Ousmane THIONGANE" userId="S::ousmane.thiongane@ensea.fr::f33b00b6-8885-463d-86ac-f1abf0f6892d" providerId="AD" clId="Web-{99A940D6-184A-DD7D-6C96-492472D98EEF}" dt="2023-10-15T22:16:47.868" v="51" actId="1076"/>
          <ac:spMkLst>
            <pc:docMk/>
            <pc:sldMk cId="1083023243" sldId="263"/>
            <ac:spMk id="4" creationId="{FA5DF6FE-2070-6A76-5040-39149656AF58}"/>
          </ac:spMkLst>
        </pc:spChg>
        <pc:spChg chg="mod">
          <ac:chgData name="Ousmane THIONGANE" userId="S::ousmane.thiongane@ensea.fr::f33b00b6-8885-463d-86ac-f1abf0f6892d" providerId="AD" clId="Web-{99A940D6-184A-DD7D-6C96-492472D98EEF}" dt="2023-10-15T22:16:44.837" v="50" actId="1076"/>
          <ac:spMkLst>
            <pc:docMk/>
            <pc:sldMk cId="1083023243" sldId="263"/>
            <ac:spMk id="9" creationId="{82DCFD7C-2509-CFB2-13EE-45677CED6AFC}"/>
          </ac:spMkLst>
        </pc:spChg>
        <pc:picChg chg="add mod">
          <ac:chgData name="Ousmane THIONGANE" userId="S::ousmane.thiongane@ensea.fr::f33b00b6-8885-463d-86ac-f1abf0f6892d" providerId="AD" clId="Web-{99A940D6-184A-DD7D-6C96-492472D98EEF}" dt="2023-10-15T22:15:50.867" v="24" actId="1076"/>
          <ac:picMkLst>
            <pc:docMk/>
            <pc:sldMk cId="1083023243" sldId="263"/>
            <ac:picMk id="2" creationId="{EBF21683-842B-CB88-73B1-641D49534D0F}"/>
          </ac:picMkLst>
        </pc:picChg>
      </pc:sldChg>
    </pc:docChg>
  </pc:docChgLst>
  <pc:docChgLst>
    <pc:chgData name="Nathan FAGET" userId="S::nathan.faget@ensea.fr::94159ae5-9836-47d3-aa57-3530a36c7c64" providerId="AD" clId="Web-{D793A8D1-1465-1FC0-D439-FED7A2309C38}"/>
    <pc:docChg chg="addSld modSld">
      <pc:chgData name="Nathan FAGET" userId="S::nathan.faget@ensea.fr::94159ae5-9836-47d3-aa57-3530a36c7c64" providerId="AD" clId="Web-{D793A8D1-1465-1FC0-D439-FED7A2309C38}" dt="2023-10-16T19:01:46.914" v="94" actId="1076"/>
      <pc:docMkLst>
        <pc:docMk/>
      </pc:docMkLst>
      <pc:sldChg chg="addSp delSp modSp modTransition">
        <pc:chgData name="Nathan FAGET" userId="S::nathan.faget@ensea.fr::94159ae5-9836-47d3-aa57-3530a36c7c64" providerId="AD" clId="Web-{D793A8D1-1465-1FC0-D439-FED7A2309C38}" dt="2023-10-16T17:54:04.941" v="13" actId="14100"/>
        <pc:sldMkLst>
          <pc:docMk/>
          <pc:sldMk cId="1701352066" sldId="268"/>
        </pc:sldMkLst>
        <pc:picChg chg="del mod">
          <ac:chgData name="Nathan FAGET" userId="S::nathan.faget@ensea.fr::94159ae5-9836-47d3-aa57-3530a36c7c64" providerId="AD" clId="Web-{D793A8D1-1465-1FC0-D439-FED7A2309C38}" dt="2023-10-16T17:53:57.393" v="10"/>
          <ac:picMkLst>
            <pc:docMk/>
            <pc:sldMk cId="1701352066" sldId="268"/>
            <ac:picMk id="2" creationId="{678B0121-A5C0-30D4-30D7-0A7526EFB434}"/>
          </ac:picMkLst>
        </pc:picChg>
        <pc:picChg chg="add mod">
          <ac:chgData name="Nathan FAGET" userId="S::nathan.faget@ensea.fr::94159ae5-9836-47d3-aa57-3530a36c7c64" providerId="AD" clId="Web-{D793A8D1-1465-1FC0-D439-FED7A2309C38}" dt="2023-10-16T17:54:04.941" v="13" actId="14100"/>
          <ac:picMkLst>
            <pc:docMk/>
            <pc:sldMk cId="1701352066" sldId="268"/>
            <ac:picMk id="3" creationId="{CF8C4C09-41A5-D2AB-70B6-4A4CE2322C8C}"/>
          </ac:picMkLst>
        </pc:picChg>
      </pc:sldChg>
      <pc:sldChg chg="modSp modTransition">
        <pc:chgData name="Nathan FAGET" userId="S::nathan.faget@ensea.fr::94159ae5-9836-47d3-aa57-3530a36c7c64" providerId="AD" clId="Web-{D793A8D1-1465-1FC0-D439-FED7A2309C38}" dt="2023-10-16T17:54:17.910" v="15" actId="1076"/>
        <pc:sldMkLst>
          <pc:docMk/>
          <pc:sldMk cId="416213638" sldId="269"/>
        </pc:sldMkLst>
        <pc:picChg chg="mod modCrop">
          <ac:chgData name="Nathan FAGET" userId="S::nathan.faget@ensea.fr::94159ae5-9836-47d3-aa57-3530a36c7c64" providerId="AD" clId="Web-{D793A8D1-1465-1FC0-D439-FED7A2309C38}" dt="2023-10-16T17:54:17.910" v="15" actId="1076"/>
          <ac:picMkLst>
            <pc:docMk/>
            <pc:sldMk cId="416213638" sldId="269"/>
            <ac:picMk id="2" creationId="{678B0121-A5C0-30D4-30D7-0A7526EFB434}"/>
          </ac:picMkLst>
        </pc:picChg>
      </pc:sldChg>
      <pc:sldChg chg="addSp delSp modSp add replId">
        <pc:chgData name="Nathan FAGET" userId="S::nathan.faget@ensea.fr::94159ae5-9836-47d3-aa57-3530a36c7c64" providerId="AD" clId="Web-{D793A8D1-1465-1FC0-D439-FED7A2309C38}" dt="2023-10-16T19:01:46.914" v="94" actId="1076"/>
        <pc:sldMkLst>
          <pc:docMk/>
          <pc:sldMk cId="2835530887" sldId="270"/>
        </pc:sldMkLst>
        <pc:spChg chg="add mod">
          <ac:chgData name="Nathan FAGET" userId="S::nathan.faget@ensea.fr::94159ae5-9836-47d3-aa57-3530a36c7c64" providerId="AD" clId="Web-{D793A8D1-1465-1FC0-D439-FED7A2309C38}" dt="2023-10-16T19:01:42.445" v="92" actId="1076"/>
          <ac:spMkLst>
            <pc:docMk/>
            <pc:sldMk cId="2835530887" sldId="270"/>
            <ac:spMk id="6" creationId="{15996D3D-F5DD-66F5-4E30-59DACFC91A19}"/>
          </ac:spMkLst>
        </pc:spChg>
        <pc:spChg chg="mod">
          <ac:chgData name="Nathan FAGET" userId="S::nathan.faget@ensea.fr::94159ae5-9836-47d3-aa57-3530a36c7c64" providerId="AD" clId="Web-{D793A8D1-1465-1FC0-D439-FED7A2309C38}" dt="2023-10-16T18:55:59.807" v="64" actId="20577"/>
          <ac:spMkLst>
            <pc:docMk/>
            <pc:sldMk cId="2835530887" sldId="270"/>
            <ac:spMk id="34" creationId="{778BFE0E-51BA-52F7-0E3B-9C2EE5057DB5}"/>
          </ac:spMkLst>
        </pc:spChg>
        <pc:picChg chg="del">
          <ac:chgData name="Nathan FAGET" userId="S::nathan.faget@ensea.fr::94159ae5-9836-47d3-aa57-3530a36c7c64" providerId="AD" clId="Web-{D793A8D1-1465-1FC0-D439-FED7A2309C38}" dt="2023-10-16T18:48:58.838" v="17"/>
          <ac:picMkLst>
            <pc:docMk/>
            <pc:sldMk cId="2835530887" sldId="270"/>
            <ac:picMk id="2" creationId="{678B0121-A5C0-30D4-30D7-0A7526EFB434}"/>
          </ac:picMkLst>
        </pc:picChg>
        <pc:picChg chg="add del mod">
          <ac:chgData name="Nathan FAGET" userId="S::nathan.faget@ensea.fr::94159ae5-9836-47d3-aa57-3530a36c7c64" providerId="AD" clId="Web-{D793A8D1-1465-1FC0-D439-FED7A2309C38}" dt="2023-10-16T18:54:35.101" v="20"/>
          <ac:picMkLst>
            <pc:docMk/>
            <pc:sldMk cId="2835530887" sldId="270"/>
            <ac:picMk id="3" creationId="{30C1B55F-E717-CF5D-3A85-E14B4204FDEA}"/>
          </ac:picMkLst>
        </pc:picChg>
        <pc:picChg chg="add mod">
          <ac:chgData name="Nathan FAGET" userId="S::nathan.faget@ensea.fr::94159ae5-9836-47d3-aa57-3530a36c7c64" providerId="AD" clId="Web-{D793A8D1-1465-1FC0-D439-FED7A2309C38}" dt="2023-10-16T19:01:46.914" v="94" actId="1076"/>
          <ac:picMkLst>
            <pc:docMk/>
            <pc:sldMk cId="2835530887" sldId="270"/>
            <ac:picMk id="4" creationId="{83D9FC23-1E06-13C8-264C-0DAAD3910E60}"/>
          </ac:picMkLst>
        </pc:picChg>
        <pc:picChg chg="add mod">
          <ac:chgData name="Nathan FAGET" userId="S::nathan.faget@ensea.fr::94159ae5-9836-47d3-aa57-3530a36c7c64" providerId="AD" clId="Web-{D793A8D1-1465-1FC0-D439-FED7A2309C38}" dt="2023-10-16T19:01:44.414" v="93" actId="1076"/>
          <ac:picMkLst>
            <pc:docMk/>
            <pc:sldMk cId="2835530887" sldId="270"/>
            <ac:picMk id="5" creationId="{1481BBFC-B141-D11C-ADB4-037A7EF76BBA}"/>
          </ac:picMkLst>
        </pc:picChg>
      </pc:sldChg>
    </pc:docChg>
  </pc:docChgLst>
  <pc:docChgLst>
    <pc:chgData name="Ousmane THIONGANE" userId="S::ousmane.thiongane@ensea.fr::f33b00b6-8885-463d-86ac-f1abf0f6892d" providerId="AD" clId="Web-{FC4354AB-C6ED-362E-72E4-ABE9C2BC83C6}"/>
    <pc:docChg chg="modSld sldOrd">
      <pc:chgData name="Ousmane THIONGANE" userId="S::ousmane.thiongane@ensea.fr::f33b00b6-8885-463d-86ac-f1abf0f6892d" providerId="AD" clId="Web-{FC4354AB-C6ED-362E-72E4-ABE9C2BC83C6}" dt="2023-10-15T12:44:13.720" v="10" actId="20577"/>
      <pc:docMkLst>
        <pc:docMk/>
      </pc:docMkLst>
      <pc:sldChg chg="modSp">
        <pc:chgData name="Ousmane THIONGANE" userId="S::ousmane.thiongane@ensea.fr::f33b00b6-8885-463d-86ac-f1abf0f6892d" providerId="AD" clId="Web-{FC4354AB-C6ED-362E-72E4-ABE9C2BC83C6}" dt="2023-10-15T12:42:44.248" v="1" actId="1076"/>
        <pc:sldMkLst>
          <pc:docMk/>
          <pc:sldMk cId="4105421822" sldId="258"/>
        </pc:sldMkLst>
        <pc:picChg chg="mod">
          <ac:chgData name="Ousmane THIONGANE" userId="S::ousmane.thiongane@ensea.fr::f33b00b6-8885-463d-86ac-f1abf0f6892d" providerId="AD" clId="Web-{FC4354AB-C6ED-362E-72E4-ABE9C2BC83C6}" dt="2023-10-15T12:42:44.248" v="1" actId="1076"/>
          <ac:picMkLst>
            <pc:docMk/>
            <pc:sldMk cId="4105421822" sldId="258"/>
            <ac:picMk id="2" creationId="{70830316-9076-B91D-6A11-538ED5AEE140}"/>
          </ac:picMkLst>
        </pc:picChg>
      </pc:sldChg>
      <pc:sldChg chg="modSp ord">
        <pc:chgData name="Ousmane THIONGANE" userId="S::ousmane.thiongane@ensea.fr::f33b00b6-8885-463d-86ac-f1abf0f6892d" providerId="AD" clId="Web-{FC4354AB-C6ED-362E-72E4-ABE9C2BC83C6}" dt="2023-10-15T12:44:13.720" v="10" actId="20577"/>
        <pc:sldMkLst>
          <pc:docMk/>
          <pc:sldMk cId="3216910632" sldId="262"/>
        </pc:sldMkLst>
        <pc:spChg chg="mod">
          <ac:chgData name="Ousmane THIONGANE" userId="S::ousmane.thiongane@ensea.fr::f33b00b6-8885-463d-86ac-f1abf0f6892d" providerId="AD" clId="Web-{FC4354AB-C6ED-362E-72E4-ABE9C2BC83C6}" dt="2023-10-15T12:44:13.720" v="10" actId="20577"/>
          <ac:spMkLst>
            <pc:docMk/>
            <pc:sldMk cId="3216910632" sldId="262"/>
            <ac:spMk id="2" creationId="{54F84C45-CCD5-29B4-1ADC-39560CEFC217}"/>
          </ac:spMkLst>
        </pc:spChg>
      </pc:sldChg>
    </pc:docChg>
  </pc:docChgLst>
  <pc:docChgLst>
    <pc:chgData name="Ousmane THIONGANE" userId="S::ousmane.thiongane@ensea.fr::f33b00b6-8885-463d-86ac-f1abf0f6892d" providerId="AD" clId="Web-{C8BF8013-11A4-4260-42EA-A9FFE38D9BF4}"/>
    <pc:docChg chg="modSld sldOrd">
      <pc:chgData name="Ousmane THIONGANE" userId="S::ousmane.thiongane@ensea.fr::f33b00b6-8885-463d-86ac-f1abf0f6892d" providerId="AD" clId="Web-{C8BF8013-11A4-4260-42EA-A9FFE38D9BF4}" dt="2023-10-16T19:10:12.698" v="6"/>
      <pc:docMkLst>
        <pc:docMk/>
      </pc:docMkLst>
      <pc:sldChg chg="ord">
        <pc:chgData name="Ousmane THIONGANE" userId="S::ousmane.thiongane@ensea.fr::f33b00b6-8885-463d-86ac-f1abf0f6892d" providerId="AD" clId="Web-{C8BF8013-11A4-4260-42EA-A9FFE38D9BF4}" dt="2023-10-16T19:08:49.570" v="0"/>
        <pc:sldMkLst>
          <pc:docMk/>
          <pc:sldMk cId="4105421822" sldId="258"/>
        </pc:sldMkLst>
      </pc:sldChg>
      <pc:sldChg chg="addSp modSp">
        <pc:chgData name="Ousmane THIONGANE" userId="S::ousmane.thiongane@ensea.fr::f33b00b6-8885-463d-86ac-f1abf0f6892d" providerId="AD" clId="Web-{C8BF8013-11A4-4260-42EA-A9FFE38D9BF4}" dt="2023-10-16T19:09:57.307" v="4"/>
        <pc:sldMkLst>
          <pc:docMk/>
          <pc:sldMk cId="1701352066" sldId="268"/>
        </pc:sldMkLst>
        <pc:spChg chg="add">
          <ac:chgData name="Ousmane THIONGANE" userId="S::ousmane.thiongane@ensea.fr::f33b00b6-8885-463d-86ac-f1abf0f6892d" providerId="AD" clId="Web-{C8BF8013-11A4-4260-42EA-A9FFE38D9BF4}" dt="2023-10-16T19:09:31.774" v="1"/>
          <ac:spMkLst>
            <pc:docMk/>
            <pc:sldMk cId="1701352066" sldId="268"/>
            <ac:spMk id="4" creationId="{3AF9A50E-1572-E250-CD01-36027C2D630B}"/>
          </ac:spMkLst>
        </pc:spChg>
        <pc:spChg chg="ord">
          <ac:chgData name="Ousmane THIONGANE" userId="S::ousmane.thiongane@ensea.fr::f33b00b6-8885-463d-86ac-f1abf0f6892d" providerId="AD" clId="Web-{C8BF8013-11A4-4260-42EA-A9FFE38D9BF4}" dt="2023-10-16T19:09:57.307" v="4"/>
          <ac:spMkLst>
            <pc:docMk/>
            <pc:sldMk cId="1701352066" sldId="268"/>
            <ac:spMk id="22" creationId="{74847DF5-3520-3EF6-EBD7-86ADA61B135B}"/>
          </ac:spMkLst>
        </pc:spChg>
        <pc:picChg chg="mod ord">
          <ac:chgData name="Ousmane THIONGANE" userId="S::ousmane.thiongane@ensea.fr::f33b00b6-8885-463d-86ac-f1abf0f6892d" providerId="AD" clId="Web-{C8BF8013-11A4-4260-42EA-A9FFE38D9BF4}" dt="2023-10-16T19:09:44.587" v="3"/>
          <ac:picMkLst>
            <pc:docMk/>
            <pc:sldMk cId="1701352066" sldId="268"/>
            <ac:picMk id="3" creationId="{CF8C4C09-41A5-D2AB-70B6-4A4CE2322C8C}"/>
          </ac:picMkLst>
        </pc:picChg>
      </pc:sldChg>
      <pc:sldChg chg="addSp modSp">
        <pc:chgData name="Ousmane THIONGANE" userId="S::ousmane.thiongane@ensea.fr::f33b00b6-8885-463d-86ac-f1abf0f6892d" providerId="AD" clId="Web-{C8BF8013-11A4-4260-42EA-A9FFE38D9BF4}" dt="2023-10-16T19:10:12.698" v="6"/>
        <pc:sldMkLst>
          <pc:docMk/>
          <pc:sldMk cId="416213638" sldId="269"/>
        </pc:sldMkLst>
        <pc:spChg chg="add">
          <ac:chgData name="Ousmane THIONGANE" userId="S::ousmane.thiongane@ensea.fr::f33b00b6-8885-463d-86ac-f1abf0f6892d" providerId="AD" clId="Web-{C8BF8013-11A4-4260-42EA-A9FFE38D9BF4}" dt="2023-10-16T19:10:04.776" v="5"/>
          <ac:spMkLst>
            <pc:docMk/>
            <pc:sldMk cId="416213638" sldId="269"/>
            <ac:spMk id="4" creationId="{7A624D7E-30F3-3838-D4F8-F2DD5E4DEBA4}"/>
          </ac:spMkLst>
        </pc:spChg>
        <pc:spChg chg="ord">
          <ac:chgData name="Ousmane THIONGANE" userId="S::ousmane.thiongane@ensea.fr::f33b00b6-8885-463d-86ac-f1abf0f6892d" providerId="AD" clId="Web-{C8BF8013-11A4-4260-42EA-A9FFE38D9BF4}" dt="2023-10-16T19:10:12.698" v="6"/>
          <ac:spMkLst>
            <pc:docMk/>
            <pc:sldMk cId="416213638" sldId="269"/>
            <ac:spMk id="22" creationId="{74847DF5-3520-3EF6-EBD7-86ADA61B135B}"/>
          </ac:spMkLst>
        </pc:spChg>
      </pc:sldChg>
    </pc:docChg>
  </pc:docChgLst>
  <pc:docChgLst>
    <pc:chgData name="Nathan FAGET" userId="S::nathan.faget@ensea.fr::94159ae5-9836-47d3-aa57-3530a36c7c64" providerId="AD" clId="Web-{84AF1D06-772E-3E2C-6861-C7FB7149B5F8}"/>
    <pc:docChg chg="addSld modSld">
      <pc:chgData name="Nathan FAGET" userId="S::nathan.faget@ensea.fr::94159ae5-9836-47d3-aa57-3530a36c7c64" providerId="AD" clId="Web-{84AF1D06-772E-3E2C-6861-C7FB7149B5F8}" dt="2023-10-16T14:29:12.907" v="14" actId="14100"/>
      <pc:docMkLst>
        <pc:docMk/>
      </pc:docMkLst>
      <pc:sldChg chg="addSp modSp">
        <pc:chgData name="Nathan FAGET" userId="S::nathan.faget@ensea.fr::94159ae5-9836-47d3-aa57-3530a36c7c64" providerId="AD" clId="Web-{84AF1D06-772E-3E2C-6861-C7FB7149B5F8}" dt="2023-10-16T14:28:36.421" v="6" actId="1076"/>
        <pc:sldMkLst>
          <pc:docMk/>
          <pc:sldMk cId="1701352066" sldId="268"/>
        </pc:sldMkLst>
        <pc:picChg chg="add mod modCrop">
          <ac:chgData name="Nathan FAGET" userId="S::nathan.faget@ensea.fr::94159ae5-9836-47d3-aa57-3530a36c7c64" providerId="AD" clId="Web-{84AF1D06-772E-3E2C-6861-C7FB7149B5F8}" dt="2023-10-16T14:28:36.421" v="6" actId="1076"/>
          <ac:picMkLst>
            <pc:docMk/>
            <pc:sldMk cId="1701352066" sldId="268"/>
            <ac:picMk id="2" creationId="{678B0121-A5C0-30D4-30D7-0A7526EFB434}"/>
          </ac:picMkLst>
        </pc:picChg>
      </pc:sldChg>
      <pc:sldChg chg="modSp add replId">
        <pc:chgData name="Nathan FAGET" userId="S::nathan.faget@ensea.fr::94159ae5-9836-47d3-aa57-3530a36c7c64" providerId="AD" clId="Web-{84AF1D06-772E-3E2C-6861-C7FB7149B5F8}" dt="2023-10-16T14:29:12.907" v="14" actId="14100"/>
        <pc:sldMkLst>
          <pc:docMk/>
          <pc:sldMk cId="416213638" sldId="269"/>
        </pc:sldMkLst>
        <pc:picChg chg="mod modCrop">
          <ac:chgData name="Nathan FAGET" userId="S::nathan.faget@ensea.fr::94159ae5-9836-47d3-aa57-3530a36c7c64" providerId="AD" clId="Web-{84AF1D06-772E-3E2C-6861-C7FB7149B5F8}" dt="2023-10-16T14:29:12.907" v="14" actId="14100"/>
          <ac:picMkLst>
            <pc:docMk/>
            <pc:sldMk cId="416213638" sldId="269"/>
            <ac:picMk id="2" creationId="{678B0121-A5C0-30D4-30D7-0A7526EFB434}"/>
          </ac:picMkLst>
        </pc:picChg>
      </pc:sldChg>
    </pc:docChg>
  </pc:docChgLst>
  <pc:docChgLst>
    <pc:chgData name="Ousmane THIONGANE" userId="S::ousmane.thiongane@ensea.fr::f33b00b6-8885-463d-86ac-f1abf0f6892d" providerId="AD" clId="Web-{E4C09EA3-3C7E-CD10-DE80-4366C7AC5EEE}"/>
    <pc:docChg chg="addSld modSld">
      <pc:chgData name="Ousmane THIONGANE" userId="S::ousmane.thiongane@ensea.fr::f33b00b6-8885-463d-86ac-f1abf0f6892d" providerId="AD" clId="Web-{E4C09EA3-3C7E-CD10-DE80-4366C7AC5EEE}" dt="2023-10-17T09:16:40.565" v="384" actId="1076"/>
      <pc:docMkLst>
        <pc:docMk/>
      </pc:docMkLst>
      <pc:sldChg chg="modSp">
        <pc:chgData name="Ousmane THIONGANE" userId="S::ousmane.thiongane@ensea.fr::f33b00b6-8885-463d-86ac-f1abf0f6892d" providerId="AD" clId="Web-{E4C09EA3-3C7E-CD10-DE80-4366C7AC5EEE}" dt="2023-10-17T08:40:07.810" v="203" actId="1076"/>
        <pc:sldMkLst>
          <pc:docMk/>
          <pc:sldMk cId="3216910632" sldId="262"/>
        </pc:sldMkLst>
        <pc:spChg chg="mod">
          <ac:chgData name="Ousmane THIONGANE" userId="S::ousmane.thiongane@ensea.fr::f33b00b6-8885-463d-86ac-f1abf0f6892d" providerId="AD" clId="Web-{E4C09EA3-3C7E-CD10-DE80-4366C7AC5EEE}" dt="2023-10-17T08:40:07.810" v="203" actId="1076"/>
          <ac:spMkLst>
            <pc:docMk/>
            <pc:sldMk cId="3216910632" sldId="262"/>
            <ac:spMk id="2" creationId="{54F84C45-CCD5-29B4-1ADC-39560CEFC217}"/>
          </ac:spMkLst>
        </pc:spChg>
      </pc:sldChg>
      <pc:sldChg chg="addSp delSp modSp">
        <pc:chgData name="Ousmane THIONGANE" userId="S::ousmane.thiongane@ensea.fr::f33b00b6-8885-463d-86ac-f1abf0f6892d" providerId="AD" clId="Web-{E4C09EA3-3C7E-CD10-DE80-4366C7AC5EEE}" dt="2023-10-17T08:23:09.552" v="10" actId="20577"/>
        <pc:sldMkLst>
          <pc:docMk/>
          <pc:sldMk cId="2835530887" sldId="270"/>
        </pc:sldMkLst>
        <pc:spChg chg="add mod">
          <ac:chgData name="Ousmane THIONGANE" userId="S::ousmane.thiongane@ensea.fr::f33b00b6-8885-463d-86ac-f1abf0f6892d" providerId="AD" clId="Web-{E4C09EA3-3C7E-CD10-DE80-4366C7AC5EEE}" dt="2023-10-17T08:23:09.552" v="10" actId="20577"/>
          <ac:spMkLst>
            <pc:docMk/>
            <pc:sldMk cId="2835530887" sldId="270"/>
            <ac:spMk id="3" creationId="{9F5D384F-3DF3-F72D-7DA9-5D44D1D9345E}"/>
          </ac:spMkLst>
        </pc:spChg>
        <pc:spChg chg="del">
          <ac:chgData name="Ousmane THIONGANE" userId="S::ousmane.thiongane@ensea.fr::f33b00b6-8885-463d-86ac-f1abf0f6892d" providerId="AD" clId="Web-{E4C09EA3-3C7E-CD10-DE80-4366C7AC5EEE}" dt="2023-10-17T08:22:56.645" v="0"/>
          <ac:spMkLst>
            <pc:docMk/>
            <pc:sldMk cId="2835530887" sldId="270"/>
            <ac:spMk id="6" creationId="{15996D3D-F5DD-66F5-4E30-59DACFC91A19}"/>
          </ac:spMkLst>
        </pc:spChg>
      </pc:sldChg>
      <pc:sldChg chg="addSp delSp modSp add replId modTransition addAnim delAnim">
        <pc:chgData name="Ousmane THIONGANE" userId="S::ousmane.thiongane@ensea.fr::f33b00b6-8885-463d-86ac-f1abf0f6892d" providerId="AD" clId="Web-{E4C09EA3-3C7E-CD10-DE80-4366C7AC5EEE}" dt="2023-10-17T09:16:40.565" v="384" actId="1076"/>
        <pc:sldMkLst>
          <pc:docMk/>
          <pc:sldMk cId="569684210" sldId="271"/>
        </pc:sldMkLst>
        <pc:spChg chg="del">
          <ac:chgData name="Ousmane THIONGANE" userId="S::ousmane.thiongane@ensea.fr::f33b00b6-8885-463d-86ac-f1abf0f6892d" providerId="AD" clId="Web-{E4C09EA3-3C7E-CD10-DE80-4366C7AC5EEE}" dt="2023-10-17T08:24:54.351" v="14"/>
          <ac:spMkLst>
            <pc:docMk/>
            <pc:sldMk cId="569684210" sldId="271"/>
            <ac:spMk id="2" creationId="{00000000-0000-0000-0000-000000000000}"/>
          </ac:spMkLst>
        </pc:spChg>
        <pc:spChg chg="del">
          <ac:chgData name="Ousmane THIONGANE" userId="S::ousmane.thiongane@ensea.fr::f33b00b6-8885-463d-86ac-f1abf0f6892d" providerId="AD" clId="Web-{E4C09EA3-3C7E-CD10-DE80-4366C7AC5EEE}" dt="2023-10-17T08:24:50.757" v="13"/>
          <ac:spMkLst>
            <pc:docMk/>
            <pc:sldMk cId="569684210" sldId="271"/>
            <ac:spMk id="4" creationId="{6A0DA57C-369E-9012-E1AC-20AB17326F54}"/>
          </ac:spMkLst>
        </pc:spChg>
        <pc:spChg chg="add del mod">
          <ac:chgData name="Ousmane THIONGANE" userId="S::ousmane.thiongane@ensea.fr::f33b00b6-8885-463d-86ac-f1abf0f6892d" providerId="AD" clId="Web-{E4C09EA3-3C7E-CD10-DE80-4366C7AC5EEE}" dt="2023-10-17T08:24:58.635" v="15"/>
          <ac:spMkLst>
            <pc:docMk/>
            <pc:sldMk cId="569684210" sldId="271"/>
            <ac:spMk id="5" creationId="{84C570FA-21FC-7B7B-F6C8-2B246D2C2813}"/>
          </ac:spMkLst>
        </pc:spChg>
        <pc:spChg chg="add del mod">
          <ac:chgData name="Ousmane THIONGANE" userId="S::ousmane.thiongane@ensea.fr::f33b00b6-8885-463d-86ac-f1abf0f6892d" providerId="AD" clId="Web-{E4C09EA3-3C7E-CD10-DE80-4366C7AC5EEE}" dt="2023-10-17T08:25:30.711" v="23"/>
          <ac:spMkLst>
            <pc:docMk/>
            <pc:sldMk cId="569684210" sldId="271"/>
            <ac:spMk id="9" creationId="{D2450246-F39F-A209-230C-0CE12EDFCF2C}"/>
          </ac:spMkLst>
        </pc:spChg>
        <pc:spChg chg="add del mod">
          <ac:chgData name="Ousmane THIONGANE" userId="S::ousmane.thiongane@ensea.fr::f33b00b6-8885-463d-86ac-f1abf0f6892d" providerId="AD" clId="Web-{E4C09EA3-3C7E-CD10-DE80-4366C7AC5EEE}" dt="2023-10-17T08:30:11.109" v="52"/>
          <ac:spMkLst>
            <pc:docMk/>
            <pc:sldMk cId="569684210" sldId="271"/>
            <ac:spMk id="12" creationId="{AE119B6F-51B1-3D1A-6887-50D9B4A05B6C}"/>
          </ac:spMkLst>
        </pc:spChg>
        <pc:spChg chg="add mod">
          <ac:chgData name="Ousmane THIONGANE" userId="S::ousmane.thiongane@ensea.fr::f33b00b6-8885-463d-86ac-f1abf0f6892d" providerId="AD" clId="Web-{E4C09EA3-3C7E-CD10-DE80-4366C7AC5EEE}" dt="2023-10-17T08:52:58.625" v="324"/>
          <ac:spMkLst>
            <pc:docMk/>
            <pc:sldMk cId="569684210" sldId="271"/>
            <ac:spMk id="14" creationId="{2F995BC3-587A-EA4E-D2D2-C30FA4AEB22E}"/>
          </ac:spMkLst>
        </pc:spChg>
        <pc:spChg chg="add del mod">
          <ac:chgData name="Ousmane THIONGANE" userId="S::ousmane.thiongane@ensea.fr::f33b00b6-8885-463d-86ac-f1abf0f6892d" providerId="AD" clId="Web-{E4C09EA3-3C7E-CD10-DE80-4366C7AC5EEE}" dt="2023-10-17T08:30:01.827" v="51"/>
          <ac:spMkLst>
            <pc:docMk/>
            <pc:sldMk cId="569684210" sldId="271"/>
            <ac:spMk id="16" creationId="{5ED4A9A8-178F-1E96-1865-B2FDB8CAE706}"/>
          </ac:spMkLst>
        </pc:spChg>
        <pc:spChg chg="add del mod">
          <ac:chgData name="Ousmane THIONGANE" userId="S::ousmane.thiongane@ensea.fr::f33b00b6-8885-463d-86ac-f1abf0f6892d" providerId="AD" clId="Web-{E4C09EA3-3C7E-CD10-DE80-4366C7AC5EEE}" dt="2023-10-17T08:30:01.811" v="50"/>
          <ac:spMkLst>
            <pc:docMk/>
            <pc:sldMk cId="569684210" sldId="271"/>
            <ac:spMk id="19" creationId="{4F24060B-DB39-C9B6-1A59-31BE69548BB0}"/>
          </ac:spMkLst>
        </pc:spChg>
        <pc:spChg chg="add mod">
          <ac:chgData name="Ousmane THIONGANE" userId="S::ousmane.thiongane@ensea.fr::f33b00b6-8885-463d-86ac-f1abf0f6892d" providerId="AD" clId="Web-{E4C09EA3-3C7E-CD10-DE80-4366C7AC5EEE}" dt="2023-10-17T08:53:03.094" v="325"/>
          <ac:spMkLst>
            <pc:docMk/>
            <pc:sldMk cId="569684210" sldId="271"/>
            <ac:spMk id="21" creationId="{E0E6767D-9367-0DE6-D955-A53118C3C790}"/>
          </ac:spMkLst>
        </pc:spChg>
        <pc:spChg chg="add mod">
          <ac:chgData name="Ousmane THIONGANE" userId="S::ousmane.thiongane@ensea.fr::f33b00b6-8885-463d-86ac-f1abf0f6892d" providerId="AD" clId="Web-{E4C09EA3-3C7E-CD10-DE80-4366C7AC5EEE}" dt="2023-10-17T09:01:45.138" v="350"/>
          <ac:spMkLst>
            <pc:docMk/>
            <pc:sldMk cId="569684210" sldId="271"/>
            <ac:spMk id="30" creationId="{5B2407F4-9EB4-4A3D-DC1F-B8AF18C336C0}"/>
          </ac:spMkLst>
        </pc:spChg>
        <pc:spChg chg="del">
          <ac:chgData name="Ousmane THIONGANE" userId="S::ousmane.thiongane@ensea.fr::f33b00b6-8885-463d-86ac-f1abf0f6892d" providerId="AD" clId="Web-{E4C09EA3-3C7E-CD10-DE80-4366C7AC5EEE}" dt="2023-10-17T08:24:48.992" v="12"/>
          <ac:spMkLst>
            <pc:docMk/>
            <pc:sldMk cId="569684210" sldId="271"/>
            <ac:spMk id="32" creationId="{B51147B2-C28F-474A-7D53-C250FD8B61F9}"/>
          </ac:spMkLst>
        </pc:spChg>
        <pc:spChg chg="add mod">
          <ac:chgData name="Ousmane THIONGANE" userId="S::ousmane.thiongane@ensea.fr::f33b00b6-8885-463d-86ac-f1abf0f6892d" providerId="AD" clId="Web-{E4C09EA3-3C7E-CD10-DE80-4366C7AC5EEE}" dt="2023-10-17T09:00:34.027" v="345"/>
          <ac:spMkLst>
            <pc:docMk/>
            <pc:sldMk cId="569684210" sldId="271"/>
            <ac:spMk id="33" creationId="{8917DB40-66E2-9586-1C9E-55C00C8E0B14}"/>
          </ac:spMkLst>
        </pc:spChg>
        <pc:spChg chg="mod">
          <ac:chgData name="Ousmane THIONGANE" userId="S::ousmane.thiongane@ensea.fr::f33b00b6-8885-463d-86ac-f1abf0f6892d" providerId="AD" clId="Web-{E4C09EA3-3C7E-CD10-DE80-4366C7AC5EEE}" dt="2023-10-17T08:26:13.962" v="38" actId="20577"/>
          <ac:spMkLst>
            <pc:docMk/>
            <pc:sldMk cId="569684210" sldId="271"/>
            <ac:spMk id="34" creationId="{778BFE0E-51BA-52F7-0E3B-9C2EE5057DB5}"/>
          </ac:spMkLst>
        </pc:spChg>
        <pc:spChg chg="add mod">
          <ac:chgData name="Ousmane THIONGANE" userId="S::ousmane.thiongane@ensea.fr::f33b00b6-8885-463d-86ac-f1abf0f6892d" providerId="AD" clId="Web-{E4C09EA3-3C7E-CD10-DE80-4366C7AC5EEE}" dt="2023-10-17T09:00:48.621" v="347"/>
          <ac:spMkLst>
            <pc:docMk/>
            <pc:sldMk cId="569684210" sldId="271"/>
            <ac:spMk id="36" creationId="{11D198A5-6601-DC0B-C2AD-CD1C226D5531}"/>
          </ac:spMkLst>
        </pc:spChg>
        <pc:spChg chg="add mod">
          <ac:chgData name="Ousmane THIONGANE" userId="S::ousmane.thiongane@ensea.fr::f33b00b6-8885-463d-86ac-f1abf0f6892d" providerId="AD" clId="Web-{E4C09EA3-3C7E-CD10-DE80-4366C7AC5EEE}" dt="2023-10-17T09:01:13.387" v="348"/>
          <ac:spMkLst>
            <pc:docMk/>
            <pc:sldMk cId="569684210" sldId="271"/>
            <ac:spMk id="38" creationId="{38AC28CA-1FBC-540F-FBDE-F5F0CEC56967}"/>
          </ac:spMkLst>
        </pc:spChg>
        <pc:spChg chg="add mod">
          <ac:chgData name="Ousmane THIONGANE" userId="S::ousmane.thiongane@ensea.fr::f33b00b6-8885-463d-86ac-f1abf0f6892d" providerId="AD" clId="Web-{E4C09EA3-3C7E-CD10-DE80-4366C7AC5EEE}" dt="2023-10-17T09:01:40.950" v="349"/>
          <ac:spMkLst>
            <pc:docMk/>
            <pc:sldMk cId="569684210" sldId="271"/>
            <ac:spMk id="40" creationId="{1FAEAF01-B251-5565-499E-80A50463F261}"/>
          </ac:spMkLst>
        </pc:spChg>
        <pc:picChg chg="del">
          <ac:chgData name="Ousmane THIONGANE" userId="S::ousmane.thiongane@ensea.fr::f33b00b6-8885-463d-86ac-f1abf0f6892d" providerId="AD" clId="Web-{E4C09EA3-3C7E-CD10-DE80-4366C7AC5EEE}" dt="2023-10-17T08:25:00.148" v="16"/>
          <ac:picMkLst>
            <pc:docMk/>
            <pc:sldMk cId="569684210" sldId="271"/>
            <ac:picMk id="7" creationId="{EE0DB66C-8D30-E690-D20C-B3A965631666}"/>
          </ac:picMkLst>
        </pc:picChg>
        <pc:picChg chg="add mod">
          <ac:chgData name="Ousmane THIONGANE" userId="S::ousmane.thiongane@ensea.fr::f33b00b6-8885-463d-86ac-f1abf0f6892d" providerId="AD" clId="Web-{E4C09EA3-3C7E-CD10-DE80-4366C7AC5EEE}" dt="2023-10-17T09:05:06.049" v="360" actId="14100"/>
          <ac:picMkLst>
            <pc:docMk/>
            <pc:sldMk cId="569684210" sldId="271"/>
            <ac:picMk id="41" creationId="{671822C2-B963-E1F6-4715-959C680964C7}"/>
          </ac:picMkLst>
        </pc:picChg>
        <pc:picChg chg="add mod">
          <ac:chgData name="Ousmane THIONGANE" userId="S::ousmane.thiongane@ensea.fr::f33b00b6-8885-463d-86ac-f1abf0f6892d" providerId="AD" clId="Web-{E4C09EA3-3C7E-CD10-DE80-4366C7AC5EEE}" dt="2023-10-17T09:14:38.687" v="365" actId="1076"/>
          <ac:picMkLst>
            <pc:docMk/>
            <pc:sldMk cId="569684210" sldId="271"/>
            <ac:picMk id="42" creationId="{0F5D0FD8-15A5-95C6-6565-BEBCE9B635DF}"/>
          </ac:picMkLst>
        </pc:picChg>
        <pc:picChg chg="add del mod">
          <ac:chgData name="Ousmane THIONGANE" userId="S::ousmane.thiongane@ensea.fr::f33b00b6-8885-463d-86ac-f1abf0f6892d" providerId="AD" clId="Web-{E4C09EA3-3C7E-CD10-DE80-4366C7AC5EEE}" dt="2023-10-17T09:06:18.832" v="364"/>
          <ac:picMkLst>
            <pc:docMk/>
            <pc:sldMk cId="569684210" sldId="271"/>
            <ac:picMk id="43" creationId="{62C3D9C5-339A-46A4-B1A0-8DDE80069888}"/>
          </ac:picMkLst>
        </pc:picChg>
        <pc:picChg chg="add mod">
          <ac:chgData name="Ousmane THIONGANE" userId="S::ousmane.thiongane@ensea.fr::f33b00b6-8885-463d-86ac-f1abf0f6892d" providerId="AD" clId="Web-{E4C09EA3-3C7E-CD10-DE80-4366C7AC5EEE}" dt="2023-10-17T09:15:11.438" v="368" actId="1076"/>
          <ac:picMkLst>
            <pc:docMk/>
            <pc:sldMk cId="569684210" sldId="271"/>
            <ac:picMk id="44" creationId="{4C1D4112-BF19-0401-2C83-0FB255E469D5}"/>
          </ac:picMkLst>
        </pc:picChg>
        <pc:picChg chg="add mod">
          <ac:chgData name="Ousmane THIONGANE" userId="S::ousmane.thiongane@ensea.fr::f33b00b6-8885-463d-86ac-f1abf0f6892d" providerId="AD" clId="Web-{E4C09EA3-3C7E-CD10-DE80-4366C7AC5EEE}" dt="2023-10-17T09:15:17.219" v="370" actId="1076"/>
          <ac:picMkLst>
            <pc:docMk/>
            <pc:sldMk cId="569684210" sldId="271"/>
            <ac:picMk id="45" creationId="{60FA7565-C999-37BB-20ED-B19F68CFC26C}"/>
          </ac:picMkLst>
        </pc:picChg>
        <pc:picChg chg="add mod">
          <ac:chgData name="Ousmane THIONGANE" userId="S::ousmane.thiongane@ensea.fr::f33b00b6-8885-463d-86ac-f1abf0f6892d" providerId="AD" clId="Web-{E4C09EA3-3C7E-CD10-DE80-4366C7AC5EEE}" dt="2023-10-17T09:15:42.595" v="374" actId="1076"/>
          <ac:picMkLst>
            <pc:docMk/>
            <pc:sldMk cId="569684210" sldId="271"/>
            <ac:picMk id="46" creationId="{F0339E08-0984-CB8A-E1B2-522A7A1B0B6F}"/>
          </ac:picMkLst>
        </pc:picChg>
        <pc:picChg chg="add mod">
          <ac:chgData name="Ousmane THIONGANE" userId="S::ousmane.thiongane@ensea.fr::f33b00b6-8885-463d-86ac-f1abf0f6892d" providerId="AD" clId="Web-{E4C09EA3-3C7E-CD10-DE80-4366C7AC5EEE}" dt="2023-10-17T09:15:49.157" v="376" actId="1076"/>
          <ac:picMkLst>
            <pc:docMk/>
            <pc:sldMk cId="569684210" sldId="271"/>
            <ac:picMk id="47" creationId="{FED57D8C-2AFE-02DD-5C4B-3D67918CB5FF}"/>
          </ac:picMkLst>
        </pc:picChg>
        <pc:picChg chg="add mod">
          <ac:chgData name="Ousmane THIONGANE" userId="S::ousmane.thiongane@ensea.fr::f33b00b6-8885-463d-86ac-f1abf0f6892d" providerId="AD" clId="Web-{E4C09EA3-3C7E-CD10-DE80-4366C7AC5EEE}" dt="2023-10-17T09:16:26.893" v="382" actId="1076"/>
          <ac:picMkLst>
            <pc:docMk/>
            <pc:sldMk cId="569684210" sldId="271"/>
            <ac:picMk id="48" creationId="{78DB94FF-EC7B-8695-1A63-6391E4E40539}"/>
          </ac:picMkLst>
        </pc:picChg>
        <pc:picChg chg="add mod">
          <ac:chgData name="Ousmane THIONGANE" userId="S::ousmane.thiongane@ensea.fr::f33b00b6-8885-463d-86ac-f1abf0f6892d" providerId="AD" clId="Web-{E4C09EA3-3C7E-CD10-DE80-4366C7AC5EEE}" dt="2023-10-17T09:16:40.565" v="384" actId="1076"/>
          <ac:picMkLst>
            <pc:docMk/>
            <pc:sldMk cId="569684210" sldId="271"/>
            <ac:picMk id="49" creationId="{1BB721F0-983C-33AC-AB06-BC3256FDF0DA}"/>
          </ac:picMkLst>
        </pc:picChg>
      </pc:sldChg>
      <pc:sldChg chg="addSp delSp modSp add replId modTransition addAnim delAnim">
        <pc:chgData name="Ousmane THIONGANE" userId="S::ousmane.thiongane@ensea.fr::f33b00b6-8885-463d-86ac-f1abf0f6892d" providerId="AD" clId="Web-{E4C09EA3-3C7E-CD10-DE80-4366C7AC5EEE}" dt="2023-10-17T09:02:35.576" v="353"/>
        <pc:sldMkLst>
          <pc:docMk/>
          <pc:sldMk cId="3561761713" sldId="272"/>
        </pc:sldMkLst>
        <pc:spChg chg="add del mod">
          <ac:chgData name="Ousmane THIONGANE" userId="S::ousmane.thiongane@ensea.fr::f33b00b6-8885-463d-86ac-f1abf0f6892d" providerId="AD" clId="Web-{E4C09EA3-3C7E-CD10-DE80-4366C7AC5EEE}" dt="2023-10-17T08:45:48.271" v="280"/>
          <ac:spMkLst>
            <pc:docMk/>
            <pc:sldMk cId="3561761713" sldId="272"/>
            <ac:spMk id="3" creationId="{4AA1238C-9099-723E-AAE7-6629BF61A774}"/>
          </ac:spMkLst>
        </pc:spChg>
        <pc:spChg chg="add del mod">
          <ac:chgData name="Ousmane THIONGANE" userId="S::ousmane.thiongane@ensea.fr::f33b00b6-8885-463d-86ac-f1abf0f6892d" providerId="AD" clId="Web-{E4C09EA3-3C7E-CD10-DE80-4366C7AC5EEE}" dt="2023-10-17T08:45:48.271" v="279"/>
          <ac:spMkLst>
            <pc:docMk/>
            <pc:sldMk cId="3561761713" sldId="272"/>
            <ac:spMk id="5" creationId="{41882FC2-70AC-062D-D6D1-A8C646BFAE44}"/>
          </ac:spMkLst>
        </pc:spChg>
        <pc:spChg chg="add del mod">
          <ac:chgData name="Ousmane THIONGANE" userId="S::ousmane.thiongane@ensea.fr::f33b00b6-8885-463d-86ac-f1abf0f6892d" providerId="AD" clId="Web-{E4C09EA3-3C7E-CD10-DE80-4366C7AC5EEE}" dt="2023-10-17T08:45:48.271" v="278"/>
          <ac:spMkLst>
            <pc:docMk/>
            <pc:sldMk cId="3561761713" sldId="272"/>
            <ac:spMk id="7" creationId="{EE35E455-1538-CD6C-52F5-6F0F0763B101}"/>
          </ac:spMkLst>
        </pc:spChg>
        <pc:spChg chg="add del mod">
          <ac:chgData name="Ousmane THIONGANE" userId="S::ousmane.thiongane@ensea.fr::f33b00b6-8885-463d-86ac-f1abf0f6892d" providerId="AD" clId="Web-{E4C09EA3-3C7E-CD10-DE80-4366C7AC5EEE}" dt="2023-10-17T08:45:48.271" v="277"/>
          <ac:spMkLst>
            <pc:docMk/>
            <pc:sldMk cId="3561761713" sldId="272"/>
            <ac:spMk id="11" creationId="{DA84519F-9299-8A75-F7ED-99FE3021CCA5}"/>
          </ac:spMkLst>
        </pc:spChg>
        <pc:spChg chg="add del mod">
          <ac:chgData name="Ousmane THIONGANE" userId="S::ousmane.thiongane@ensea.fr::f33b00b6-8885-463d-86ac-f1abf0f6892d" providerId="AD" clId="Web-{E4C09EA3-3C7E-CD10-DE80-4366C7AC5EEE}" dt="2023-10-17T08:45:48.271" v="276"/>
          <ac:spMkLst>
            <pc:docMk/>
            <pc:sldMk cId="3561761713" sldId="272"/>
            <ac:spMk id="13" creationId="{C0F8C76E-A3BF-D822-C05F-5D766DC4191A}"/>
          </ac:spMkLst>
        </pc:spChg>
        <pc:spChg chg="del">
          <ac:chgData name="Ousmane THIONGANE" userId="S::ousmane.thiongane@ensea.fr::f33b00b6-8885-463d-86ac-f1abf0f6892d" providerId="AD" clId="Web-{E4C09EA3-3C7E-CD10-DE80-4366C7AC5EEE}" dt="2023-10-17T08:39:39.669" v="192"/>
          <ac:spMkLst>
            <pc:docMk/>
            <pc:sldMk cId="3561761713" sldId="272"/>
            <ac:spMk id="14" creationId="{2F995BC3-587A-EA4E-D2D2-C30FA4AEB22E}"/>
          </ac:spMkLst>
        </pc:spChg>
        <pc:spChg chg="del">
          <ac:chgData name="Ousmane THIONGANE" userId="S::ousmane.thiongane@ensea.fr::f33b00b6-8885-463d-86ac-f1abf0f6892d" providerId="AD" clId="Web-{E4C09EA3-3C7E-CD10-DE80-4366C7AC5EEE}" dt="2023-10-17T08:39:37.576" v="191"/>
          <ac:spMkLst>
            <pc:docMk/>
            <pc:sldMk cId="3561761713" sldId="272"/>
            <ac:spMk id="21" creationId="{E0E6767D-9367-0DE6-D955-A53118C3C790}"/>
          </ac:spMkLst>
        </pc:spChg>
        <pc:spChg chg="del">
          <ac:chgData name="Ousmane THIONGANE" userId="S::ousmane.thiongane@ensea.fr::f33b00b6-8885-463d-86ac-f1abf0f6892d" providerId="AD" clId="Web-{E4C09EA3-3C7E-CD10-DE80-4366C7AC5EEE}" dt="2023-10-17T08:39:35.497" v="190"/>
          <ac:spMkLst>
            <pc:docMk/>
            <pc:sldMk cId="3561761713" sldId="272"/>
            <ac:spMk id="30" creationId="{5B2407F4-9EB4-4A3D-DC1F-B8AF18C336C0}"/>
          </ac:spMkLst>
        </pc:spChg>
        <pc:spChg chg="del">
          <ac:chgData name="Ousmane THIONGANE" userId="S::ousmane.thiongane@ensea.fr::f33b00b6-8885-463d-86ac-f1abf0f6892d" providerId="AD" clId="Web-{E4C09EA3-3C7E-CD10-DE80-4366C7AC5EEE}" dt="2023-10-17T08:39:32.841" v="189"/>
          <ac:spMkLst>
            <pc:docMk/>
            <pc:sldMk cId="3561761713" sldId="272"/>
            <ac:spMk id="33" creationId="{8917DB40-66E2-9586-1C9E-55C00C8E0B14}"/>
          </ac:spMkLst>
        </pc:spChg>
        <pc:spChg chg="del">
          <ac:chgData name="Ousmane THIONGANE" userId="S::ousmane.thiongane@ensea.fr::f33b00b6-8885-463d-86ac-f1abf0f6892d" providerId="AD" clId="Web-{E4C09EA3-3C7E-CD10-DE80-4366C7AC5EEE}" dt="2023-10-17T08:39:29.966" v="188"/>
          <ac:spMkLst>
            <pc:docMk/>
            <pc:sldMk cId="3561761713" sldId="272"/>
            <ac:spMk id="36" creationId="{11D198A5-6601-DC0B-C2AD-CD1C226D5531}"/>
          </ac:spMkLst>
        </pc:spChg>
        <pc:spChg chg="mod">
          <ac:chgData name="Ousmane THIONGANE" userId="S::ousmane.thiongane@ensea.fr::f33b00b6-8885-463d-86ac-f1abf0f6892d" providerId="AD" clId="Web-{E4C09EA3-3C7E-CD10-DE80-4366C7AC5EEE}" dt="2023-10-17T09:02:35.576" v="353"/>
          <ac:spMkLst>
            <pc:docMk/>
            <pc:sldMk cId="3561761713" sldId="272"/>
            <ac:spMk id="38" creationId="{38AC28CA-1FBC-540F-FBDE-F5F0CEC56967}"/>
          </ac:spMkLst>
        </pc:spChg>
        <pc:spChg chg="del">
          <ac:chgData name="Ousmane THIONGANE" userId="S::ousmane.thiongane@ensea.fr::f33b00b6-8885-463d-86ac-f1abf0f6892d" providerId="AD" clId="Web-{E4C09EA3-3C7E-CD10-DE80-4366C7AC5EEE}" dt="2023-10-17T08:39:44.607" v="194"/>
          <ac:spMkLst>
            <pc:docMk/>
            <pc:sldMk cId="3561761713" sldId="272"/>
            <ac:spMk id="40" creationId="{1FAEAF01-B251-5565-499E-80A50463F261}"/>
          </ac:spMkLst>
        </pc:spChg>
      </pc:sldChg>
    </pc:docChg>
  </pc:docChgLst>
  <pc:docChgLst>
    <pc:chgData name="Nathan FAGET" userId="S::nathan.faget@ensea.fr::94159ae5-9836-47d3-aa57-3530a36c7c64" providerId="AD" clId="Web-{76E8CF21-EACC-CA81-02E6-ADECF7C9781F}"/>
    <pc:docChg chg="addSld delSld modSld">
      <pc:chgData name="Nathan FAGET" userId="S::nathan.faget@ensea.fr::94159ae5-9836-47d3-aa57-3530a36c7c64" providerId="AD" clId="Web-{76E8CF21-EACC-CA81-02E6-ADECF7C9781F}" dt="2023-10-15T17:34:31.964" v="287" actId="14100"/>
      <pc:docMkLst>
        <pc:docMk/>
      </pc:docMkLst>
      <pc:sldChg chg="addSp delSp modSp">
        <pc:chgData name="Nathan FAGET" userId="S::nathan.faget@ensea.fr::94159ae5-9836-47d3-aa57-3530a36c7c64" providerId="AD" clId="Web-{76E8CF21-EACC-CA81-02E6-ADECF7C9781F}" dt="2023-10-15T17:34:31.964" v="287" actId="14100"/>
        <pc:sldMkLst>
          <pc:docMk/>
          <pc:sldMk cId="4105421822" sldId="258"/>
        </pc:sldMkLst>
        <pc:spChg chg="add mod">
          <ac:chgData name="Nathan FAGET" userId="S::nathan.faget@ensea.fr::94159ae5-9836-47d3-aa57-3530a36c7c64" providerId="AD" clId="Web-{76E8CF21-EACC-CA81-02E6-ADECF7C9781F}" dt="2023-10-15T17:06:22.871" v="228" actId="1076"/>
          <ac:spMkLst>
            <pc:docMk/>
            <pc:sldMk cId="4105421822" sldId="258"/>
            <ac:spMk id="5" creationId="{08605859-50FA-D3C9-2FB6-7817988E8D01}"/>
          </ac:spMkLst>
        </pc:spChg>
        <pc:spChg chg="add mod">
          <ac:chgData name="Nathan FAGET" userId="S::nathan.faget@ensea.fr::94159ae5-9836-47d3-aa57-3530a36c7c64" providerId="AD" clId="Web-{76E8CF21-EACC-CA81-02E6-ADECF7C9781F}" dt="2023-10-15T17:08:45.469" v="258" actId="1076"/>
          <ac:spMkLst>
            <pc:docMk/>
            <pc:sldMk cId="4105421822" sldId="258"/>
            <ac:spMk id="9" creationId="{9C1270A1-02BD-6AFB-32A1-6A11542C2632}"/>
          </ac:spMkLst>
        </pc:spChg>
        <pc:spChg chg="add del mod">
          <ac:chgData name="Nathan FAGET" userId="S::nathan.faget@ensea.fr::94159ae5-9836-47d3-aa57-3530a36c7c64" providerId="AD" clId="Web-{76E8CF21-EACC-CA81-02E6-ADECF7C9781F}" dt="2023-10-15T16:59:04.623" v="158"/>
          <ac:spMkLst>
            <pc:docMk/>
            <pc:sldMk cId="4105421822" sldId="258"/>
            <ac:spMk id="11" creationId="{7A184894-579F-E438-FBB6-0442D9623F2D}"/>
          </ac:spMkLst>
        </pc:spChg>
        <pc:spChg chg="add mod">
          <ac:chgData name="Nathan FAGET" userId="S::nathan.faget@ensea.fr::94159ae5-9836-47d3-aa57-3530a36c7c64" providerId="AD" clId="Web-{76E8CF21-EACC-CA81-02E6-ADECF7C9781F}" dt="2023-10-15T17:08:45.469" v="259" actId="1076"/>
          <ac:spMkLst>
            <pc:docMk/>
            <pc:sldMk cId="4105421822" sldId="258"/>
            <ac:spMk id="14" creationId="{2C976DAB-9694-5DCD-FC82-D51F04434EC5}"/>
          </ac:spMkLst>
        </pc:spChg>
        <pc:spChg chg="add mod">
          <ac:chgData name="Nathan FAGET" userId="S::nathan.faget@ensea.fr::94159ae5-9836-47d3-aa57-3530a36c7c64" providerId="AD" clId="Web-{76E8CF21-EACC-CA81-02E6-ADECF7C9781F}" dt="2023-10-15T17:08:48.266" v="261" actId="20577"/>
          <ac:spMkLst>
            <pc:docMk/>
            <pc:sldMk cId="4105421822" sldId="258"/>
            <ac:spMk id="15" creationId="{8E9E9413-30BB-9D71-4A37-4C8FA81E10CD}"/>
          </ac:spMkLst>
        </pc:spChg>
        <pc:spChg chg="add mod">
          <ac:chgData name="Nathan FAGET" userId="S::nathan.faget@ensea.fr::94159ae5-9836-47d3-aa57-3530a36c7c64" providerId="AD" clId="Web-{76E8CF21-EACC-CA81-02E6-ADECF7C9781F}" dt="2023-10-15T17:08:14.749" v="253"/>
          <ac:spMkLst>
            <pc:docMk/>
            <pc:sldMk cId="4105421822" sldId="258"/>
            <ac:spMk id="16" creationId="{0CE757B5-509F-64AA-79DF-154C4517B3E7}"/>
          </ac:spMkLst>
        </pc:spChg>
        <pc:spChg chg="add mod">
          <ac:chgData name="Nathan FAGET" userId="S::nathan.faget@ensea.fr::94159ae5-9836-47d3-aa57-3530a36c7c64" providerId="AD" clId="Web-{76E8CF21-EACC-CA81-02E6-ADECF7C9781F}" dt="2023-10-15T17:08:55.891" v="263" actId="20577"/>
          <ac:spMkLst>
            <pc:docMk/>
            <pc:sldMk cId="4105421822" sldId="258"/>
            <ac:spMk id="18" creationId="{B0D6DE8B-1B87-1123-58E1-ABCFB2AD373D}"/>
          </ac:spMkLst>
        </pc:spChg>
        <pc:spChg chg="add mod">
          <ac:chgData name="Nathan FAGET" userId="S::nathan.faget@ensea.fr::94159ae5-9836-47d3-aa57-3530a36c7c64" providerId="AD" clId="Web-{76E8CF21-EACC-CA81-02E6-ADECF7C9781F}" dt="2023-10-15T17:07:47.249" v="245" actId="1076"/>
          <ac:spMkLst>
            <pc:docMk/>
            <pc:sldMk cId="4105421822" sldId="258"/>
            <ac:spMk id="21" creationId="{89AB2A56-E54C-BEDD-CDFD-E69052095E4B}"/>
          </ac:spMkLst>
        </pc:spChg>
        <pc:spChg chg="add mod">
          <ac:chgData name="Nathan FAGET" userId="S::nathan.faget@ensea.fr::94159ae5-9836-47d3-aa57-3530a36c7c64" providerId="AD" clId="Web-{76E8CF21-EACC-CA81-02E6-ADECF7C9781F}" dt="2023-10-15T17:07:51.186" v="247" actId="14100"/>
          <ac:spMkLst>
            <pc:docMk/>
            <pc:sldMk cId="4105421822" sldId="258"/>
            <ac:spMk id="26" creationId="{5F765917-ADA4-AFD2-09D7-395D9764C87D}"/>
          </ac:spMkLst>
        </pc:spChg>
        <pc:spChg chg="add mod">
          <ac:chgData name="Nathan FAGET" userId="S::nathan.faget@ensea.fr::94159ae5-9836-47d3-aa57-3530a36c7c64" providerId="AD" clId="Web-{76E8CF21-EACC-CA81-02E6-ADECF7C9781F}" dt="2023-10-15T17:08:51.157" v="262" actId="20577"/>
          <ac:spMkLst>
            <pc:docMk/>
            <pc:sldMk cId="4105421822" sldId="258"/>
            <ac:spMk id="30" creationId="{725A119E-E3B3-B2A7-2E4C-6EDD3BB8E293}"/>
          </ac:spMkLst>
        </pc:spChg>
        <pc:spChg chg="add mod">
          <ac:chgData name="Nathan FAGET" userId="S::nathan.faget@ensea.fr::94159ae5-9836-47d3-aa57-3530a36c7c64" providerId="AD" clId="Web-{76E8CF21-EACC-CA81-02E6-ADECF7C9781F}" dt="2023-10-15T17:10:49.270" v="279"/>
          <ac:spMkLst>
            <pc:docMk/>
            <pc:sldMk cId="4105421822" sldId="258"/>
            <ac:spMk id="33" creationId="{A025BC3F-82F8-FCA0-BCDB-B556B1C0A9C5}"/>
          </ac:spMkLst>
        </pc:spChg>
        <pc:spChg chg="add mod">
          <ac:chgData name="Nathan FAGET" userId="S::nathan.faget@ensea.fr::94159ae5-9836-47d3-aa57-3530a36c7c64" providerId="AD" clId="Web-{76E8CF21-EACC-CA81-02E6-ADECF7C9781F}" dt="2023-10-15T17:11:07.458" v="283" actId="20577"/>
          <ac:spMkLst>
            <pc:docMk/>
            <pc:sldMk cId="4105421822" sldId="258"/>
            <ac:spMk id="35" creationId="{7A98D68D-F515-EF3C-0B3D-F511F1C723D7}"/>
          </ac:spMkLst>
        </pc:spChg>
        <pc:picChg chg="add del mod">
          <ac:chgData name="Nathan FAGET" userId="S::nathan.faget@ensea.fr::94159ae5-9836-47d3-aa57-3530a36c7c64" providerId="AD" clId="Web-{76E8CF21-EACC-CA81-02E6-ADECF7C9781F}" dt="2023-10-15T16:57:53.918" v="147"/>
          <ac:picMkLst>
            <pc:docMk/>
            <pc:sldMk cId="4105421822" sldId="258"/>
            <ac:picMk id="2" creationId="{70830316-9076-B91D-6A11-538ED5AEE140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7:34:31.964" v="287" actId="14100"/>
          <ac:picMkLst>
            <pc:docMk/>
            <pc:sldMk cId="4105421822" sldId="258"/>
            <ac:picMk id="2" creationId="{E3BC654B-E9BD-CF74-24C9-5E9A9338DA77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7:06:22.855" v="226" actId="1076"/>
          <ac:picMkLst>
            <pc:docMk/>
            <pc:sldMk cId="4105421822" sldId="258"/>
            <ac:picMk id="3" creationId="{3A3F41CB-117B-D380-C874-B99FC0FEEE30}"/>
          </ac:picMkLst>
        </pc:picChg>
        <pc:picChg chg="add mod modCrop">
          <ac:chgData name="Nathan FAGET" userId="S::nathan.faget@ensea.fr::94159ae5-9836-47d3-aa57-3530a36c7c64" providerId="AD" clId="Web-{76E8CF21-EACC-CA81-02E6-ADECF7C9781F}" dt="2023-10-15T17:06:22.871" v="227" actId="1076"/>
          <ac:picMkLst>
            <pc:docMk/>
            <pc:sldMk cId="4105421822" sldId="258"/>
            <ac:picMk id="4" creationId="{E1F2B26A-0450-EBBE-3E01-A63B7F511DAD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7:08:45.454" v="256" actId="1076"/>
          <ac:picMkLst>
            <pc:docMk/>
            <pc:sldMk cId="4105421822" sldId="258"/>
            <ac:picMk id="6" creationId="{7CEDD136-A23B-C09A-9BBD-8E768AB25D65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7:08:45.454" v="257" actId="1076"/>
          <ac:picMkLst>
            <pc:docMk/>
            <pc:sldMk cId="4105421822" sldId="258"/>
            <ac:picMk id="7" creationId="{75495A3A-F1D3-1599-21E3-9E9DC34006A7}"/>
          </ac:picMkLst>
        </pc:picChg>
        <pc:picChg chg="add del mod">
          <ac:chgData name="Nathan FAGET" userId="S::nathan.faget@ensea.fr::94159ae5-9836-47d3-aa57-3530a36c7c64" providerId="AD" clId="Web-{76E8CF21-EACC-CA81-02E6-ADECF7C9781F}" dt="2023-10-15T17:34:26.276" v="284"/>
          <ac:picMkLst>
            <pc:docMk/>
            <pc:sldMk cId="4105421822" sldId="258"/>
            <ac:picMk id="12" creationId="{84D594E0-AC1C-93AE-8E79-BD317709A2B5}"/>
          </ac:picMkLst>
        </pc:picChg>
        <pc:picChg chg="add del mod">
          <ac:chgData name="Nathan FAGET" userId="S::nathan.faget@ensea.fr::94159ae5-9836-47d3-aa57-3530a36c7c64" providerId="AD" clId="Web-{76E8CF21-EACC-CA81-02E6-ADECF7C9781F}" dt="2023-10-15T16:59:10.826" v="162"/>
          <ac:picMkLst>
            <pc:docMk/>
            <pc:sldMk cId="4105421822" sldId="258"/>
            <ac:picMk id="13" creationId="{F9D5206F-3BB8-A636-8592-709F5E3976E8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7:07:48.280" v="246" actId="1076"/>
          <ac:picMkLst>
            <pc:docMk/>
            <pc:sldMk cId="4105421822" sldId="258"/>
            <ac:picMk id="19" creationId="{ED350FBB-02D8-A172-E770-E93739790E6B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7:07:44.155" v="244" actId="1076"/>
          <ac:picMkLst>
            <pc:docMk/>
            <pc:sldMk cId="4105421822" sldId="258"/>
            <ac:picMk id="20" creationId="{FABC253C-0C9E-C856-8AB1-471C8EBE78BE}"/>
          </ac:picMkLst>
        </pc:picChg>
        <pc:picChg chg="add mod modCrop">
          <ac:chgData name="Nathan FAGET" userId="S::nathan.faget@ensea.fr::94159ae5-9836-47d3-aa57-3530a36c7c64" providerId="AD" clId="Web-{76E8CF21-EACC-CA81-02E6-ADECF7C9781F}" dt="2023-10-15T17:09:48.112" v="269" actId="1076"/>
          <ac:picMkLst>
            <pc:docMk/>
            <pc:sldMk cId="4105421822" sldId="258"/>
            <ac:picMk id="31" creationId="{40D414E2-69DB-1F29-6B1A-0E1DA92596D1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7:10:30.363" v="273" actId="1076"/>
          <ac:picMkLst>
            <pc:docMk/>
            <pc:sldMk cId="4105421822" sldId="258"/>
            <ac:picMk id="32" creationId="{E02F65B5-CA81-17A5-F391-9D09A223B5BF}"/>
          </ac:picMkLst>
        </pc:picChg>
      </pc:sldChg>
      <pc:sldChg chg="addSp modSp">
        <pc:chgData name="Nathan FAGET" userId="S::nathan.faget@ensea.fr::94159ae5-9836-47d3-aa57-3530a36c7c64" providerId="AD" clId="Web-{76E8CF21-EACC-CA81-02E6-ADECF7C9781F}" dt="2023-10-15T10:29:33.106" v="23" actId="14100"/>
        <pc:sldMkLst>
          <pc:docMk/>
          <pc:sldMk cId="860605735" sldId="259"/>
        </pc:sldMkLst>
        <pc:picChg chg="add mod">
          <ac:chgData name="Nathan FAGET" userId="S::nathan.faget@ensea.fr::94159ae5-9836-47d3-aa57-3530a36c7c64" providerId="AD" clId="Web-{76E8CF21-EACC-CA81-02E6-ADECF7C9781F}" dt="2023-10-15T10:29:33.106" v="23" actId="14100"/>
          <ac:picMkLst>
            <pc:docMk/>
            <pc:sldMk cId="860605735" sldId="259"/>
            <ac:picMk id="2" creationId="{DB020DB9-A747-3FD9-09A1-C0D4D51BC712}"/>
          </ac:picMkLst>
        </pc:picChg>
      </pc:sldChg>
      <pc:sldChg chg="addSp delSp modSp add replId modTransition">
        <pc:chgData name="Nathan FAGET" userId="S::nathan.faget@ensea.fr::94159ae5-9836-47d3-aa57-3530a36c7c64" providerId="AD" clId="Web-{76E8CF21-EACC-CA81-02E6-ADECF7C9781F}" dt="2023-10-15T15:23:28.661" v="76" actId="14100"/>
        <pc:sldMkLst>
          <pc:docMk/>
          <pc:sldMk cId="3854330462" sldId="265"/>
        </pc:sldMkLst>
        <pc:spChg chg="add">
          <ac:chgData name="Nathan FAGET" userId="S::nathan.faget@ensea.fr::94159ae5-9836-47d3-aa57-3530a36c7c64" providerId="AD" clId="Web-{76E8CF21-EACC-CA81-02E6-ADECF7C9781F}" dt="2023-10-15T15:22:08.659" v="61"/>
          <ac:spMkLst>
            <pc:docMk/>
            <pc:sldMk cId="3854330462" sldId="265"/>
            <ac:spMk id="13" creationId="{4E4FD981-0610-7065-A3BF-1E962D7885BB}"/>
          </ac:spMkLst>
        </pc:spChg>
        <pc:spChg chg="add mod">
          <ac:chgData name="Nathan FAGET" userId="S::nathan.faget@ensea.fr::94159ae5-9836-47d3-aa57-3530a36c7c64" providerId="AD" clId="Web-{76E8CF21-EACC-CA81-02E6-ADECF7C9781F}" dt="2023-10-15T15:22:18.722" v="64" actId="1076"/>
          <ac:spMkLst>
            <pc:docMk/>
            <pc:sldMk cId="3854330462" sldId="265"/>
            <ac:spMk id="14" creationId="{1EB2A7CA-A7BC-AE21-8DA0-7DE14B43AE41}"/>
          </ac:spMkLst>
        </pc:spChg>
        <pc:spChg chg="add mod">
          <ac:chgData name="Nathan FAGET" userId="S::nathan.faget@ensea.fr::94159ae5-9836-47d3-aa57-3530a36c7c64" providerId="AD" clId="Web-{76E8CF21-EACC-CA81-02E6-ADECF7C9781F}" dt="2023-10-15T15:22:27.738" v="67" actId="1076"/>
          <ac:spMkLst>
            <pc:docMk/>
            <pc:sldMk cId="3854330462" sldId="265"/>
            <ac:spMk id="15" creationId="{3E08F317-EAB3-4099-45B9-28C1DBD46D39}"/>
          </ac:spMkLst>
        </pc:spChg>
        <pc:spChg chg="add mod">
          <ac:chgData name="Nathan FAGET" userId="S::nathan.faget@ensea.fr::94159ae5-9836-47d3-aa57-3530a36c7c64" providerId="AD" clId="Web-{76E8CF21-EACC-CA81-02E6-ADECF7C9781F}" dt="2023-10-15T15:23:23.333" v="75" actId="1076"/>
          <ac:spMkLst>
            <pc:docMk/>
            <pc:sldMk cId="3854330462" sldId="265"/>
            <ac:spMk id="18" creationId="{1F78AABE-9E35-9321-888E-4FA86CB69974}"/>
          </ac:spMkLst>
        </pc:spChg>
        <pc:spChg chg="mod">
          <ac:chgData name="Nathan FAGET" userId="S::nathan.faget@ensea.fr::94159ae5-9836-47d3-aa57-3530a36c7c64" providerId="AD" clId="Web-{76E8CF21-EACC-CA81-02E6-ADECF7C9781F}" dt="2023-10-15T15:23:09.098" v="72" actId="1076"/>
          <ac:spMkLst>
            <pc:docMk/>
            <pc:sldMk cId="3854330462" sldId="265"/>
            <ac:spMk id="24" creationId="{C51CAB88-58E0-0035-1151-988A2A5A79D2}"/>
          </ac:spMkLst>
        </pc:spChg>
        <pc:picChg chg="del">
          <ac:chgData name="Nathan FAGET" userId="S::nathan.faget@ensea.fr::94159ae5-9836-47d3-aa57-3530a36c7c64" providerId="AD" clId="Web-{76E8CF21-EACC-CA81-02E6-ADECF7C9781F}" dt="2023-10-15T10:15:48.462" v="9"/>
          <ac:picMkLst>
            <pc:docMk/>
            <pc:sldMk cId="3854330462" sldId="265"/>
            <ac:picMk id="2" creationId="{70830316-9076-B91D-6A11-538ED5AEE140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5:17:14.980" v="29" actId="1076"/>
          <ac:picMkLst>
            <pc:docMk/>
            <pc:sldMk cId="3854330462" sldId="265"/>
            <ac:picMk id="2" creationId="{E044752D-8C7E-0B22-2BBD-F70A5404F62E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5:16:48.166" v="25" actId="1076"/>
          <ac:picMkLst>
            <pc:docMk/>
            <pc:sldMk cId="3854330462" sldId="265"/>
            <ac:picMk id="3" creationId="{9213E1D0-1FFC-D078-0237-3EB38A603FC4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5:17:57.653" v="33" actId="1076"/>
          <ac:picMkLst>
            <pc:docMk/>
            <pc:sldMk cId="3854330462" sldId="265"/>
            <ac:picMk id="4" creationId="{0DB6A03B-499D-4650-E391-2F4C2C0AE104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5:22:20.238" v="65" actId="1076"/>
          <ac:picMkLst>
            <pc:docMk/>
            <pc:sldMk cId="3854330462" sldId="265"/>
            <ac:picMk id="5" creationId="{D11588E9-9DB4-F2C0-2891-601FE54829C2}"/>
          </ac:picMkLst>
        </pc:picChg>
        <pc:picChg chg="add del mod">
          <ac:chgData name="Nathan FAGET" userId="S::nathan.faget@ensea.fr::94159ae5-9836-47d3-aa57-3530a36c7c64" providerId="AD" clId="Web-{76E8CF21-EACC-CA81-02E6-ADECF7C9781F}" dt="2023-10-15T15:19:41.608" v="40"/>
          <ac:picMkLst>
            <pc:docMk/>
            <pc:sldMk cId="3854330462" sldId="265"/>
            <ac:picMk id="6" creationId="{FE55EAF3-0628-9938-E06F-9375C6876B55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5:21:54.143" v="58" actId="1076"/>
          <ac:picMkLst>
            <pc:docMk/>
            <pc:sldMk cId="3854330462" sldId="265"/>
            <ac:picMk id="7" creationId="{70ECF6DB-91FE-0906-83F0-145A844E89E9}"/>
          </ac:picMkLst>
        </pc:picChg>
        <pc:picChg chg="add del mod">
          <ac:chgData name="Nathan FAGET" userId="S::nathan.faget@ensea.fr::94159ae5-9836-47d3-aa57-3530a36c7c64" providerId="AD" clId="Web-{76E8CF21-EACC-CA81-02E6-ADECF7C9781F}" dt="2023-10-15T15:21:08.439" v="50"/>
          <ac:picMkLst>
            <pc:docMk/>
            <pc:sldMk cId="3854330462" sldId="265"/>
            <ac:picMk id="9" creationId="{D4A8C9C6-6DDA-228D-10F1-4590BE9F418D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5:21:15.330" v="53" actId="14100"/>
          <ac:picMkLst>
            <pc:docMk/>
            <pc:sldMk cId="3854330462" sldId="265"/>
            <ac:picMk id="11" creationId="{6962D47B-4897-EDFA-0CAD-A0540B7FA3A2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5:22:02.237" v="60" actId="1076"/>
          <ac:picMkLst>
            <pc:docMk/>
            <pc:sldMk cId="3854330462" sldId="265"/>
            <ac:picMk id="12" creationId="{13301753-34FF-EE09-C0FA-6B5CD641F5D5}"/>
          </ac:picMkLst>
        </pc:picChg>
        <pc:picChg chg="add mod">
          <ac:chgData name="Nathan FAGET" userId="S::nathan.faget@ensea.fr::94159ae5-9836-47d3-aa57-3530a36c7c64" providerId="AD" clId="Web-{76E8CF21-EACC-CA81-02E6-ADECF7C9781F}" dt="2023-10-15T15:23:28.661" v="76" actId="14100"/>
          <ac:picMkLst>
            <pc:docMk/>
            <pc:sldMk cId="3854330462" sldId="265"/>
            <ac:picMk id="16" creationId="{90E253DC-735A-604F-9101-642B01D8CB21}"/>
          </ac:picMkLst>
        </pc:picChg>
      </pc:sldChg>
      <pc:sldChg chg="new del">
        <pc:chgData name="Nathan FAGET" userId="S::nathan.faget@ensea.fr::94159ae5-9836-47d3-aa57-3530a36c7c64" providerId="AD" clId="Web-{76E8CF21-EACC-CA81-02E6-ADECF7C9781F}" dt="2023-10-15T10:17:45.092" v="17"/>
        <pc:sldMkLst>
          <pc:docMk/>
          <pc:sldMk cId="306039983" sldId="266"/>
        </pc:sldMkLst>
      </pc:sldChg>
      <pc:sldChg chg="add del replId">
        <pc:chgData name="Nathan FAGET" userId="S::nathan.faget@ensea.fr::94159ae5-9836-47d3-aa57-3530a36c7c64" providerId="AD" clId="Web-{76E8CF21-EACC-CA81-02E6-ADECF7C9781F}" dt="2023-10-15T16:15:29.613" v="111"/>
        <pc:sldMkLst>
          <pc:docMk/>
          <pc:sldMk cId="3502536039" sldId="266"/>
        </pc:sldMkLst>
      </pc:sldChg>
      <pc:sldChg chg="add del replId">
        <pc:chgData name="Nathan FAGET" userId="S::nathan.faget@ensea.fr::94159ae5-9836-47d3-aa57-3530a36c7c64" providerId="AD" clId="Web-{76E8CF21-EACC-CA81-02E6-ADECF7C9781F}" dt="2023-10-15T16:15:28.191" v="110"/>
        <pc:sldMkLst>
          <pc:docMk/>
          <pc:sldMk cId="2165169250" sldId="267"/>
        </pc:sldMkLst>
      </pc:sldChg>
    </pc:docChg>
  </pc:docChgLst>
  <pc:docChgLst>
    <pc:chgData name="Ousmane THIONGANE" userId="S::ousmane.thiongane@ensea.fr::f33b00b6-8885-463d-86ac-f1abf0f6892d" providerId="AD" clId="Web-{193E3117-BD94-4FC6-8796-7C5D74AA2F6F}"/>
    <pc:docChg chg="addSld delSld modSld sldOrd modMainMaster">
      <pc:chgData name="Ousmane THIONGANE" userId="S::ousmane.thiongane@ensea.fr::f33b00b6-8885-463d-86ac-f1abf0f6892d" providerId="AD" clId="Web-{193E3117-BD94-4FC6-8796-7C5D74AA2F6F}" dt="2023-10-14T22:26:35.069" v="243" actId="1076"/>
      <pc:docMkLst>
        <pc:docMk/>
      </pc:docMkLst>
      <pc:sldChg chg="modSp modTransition">
        <pc:chgData name="Ousmane THIONGANE" userId="S::ousmane.thiongane@ensea.fr::f33b00b6-8885-463d-86ac-f1abf0f6892d" providerId="AD" clId="Web-{193E3117-BD94-4FC6-8796-7C5D74AA2F6F}" dt="2023-10-14T22:14:22.818" v="14"/>
        <pc:sldMkLst>
          <pc:docMk/>
          <pc:sldMk cId="3784089036" sldId="256"/>
        </pc:sldMkLst>
        <pc:spChg chg="mod">
          <ac:chgData name="Ousmane THIONGANE" userId="S::ousmane.thiongane@ensea.fr::f33b00b6-8885-463d-86ac-f1abf0f6892d" providerId="AD" clId="Web-{193E3117-BD94-4FC6-8796-7C5D74AA2F6F}" dt="2023-10-14T22:12:54.626" v="8" actId="14100"/>
          <ac:spMkLst>
            <pc:docMk/>
            <pc:sldMk cId="3784089036" sldId="256"/>
            <ac:spMk id="8" creationId="{57EFDC41-05AE-759E-241F-17BF974FB698}"/>
          </ac:spMkLst>
        </pc:spChg>
      </pc:sldChg>
      <pc:sldChg chg="modSp modTransition addAnim delAnim modAnim">
        <pc:chgData name="Ousmane THIONGANE" userId="S::ousmane.thiongane@ensea.fr::f33b00b6-8885-463d-86ac-f1abf0f6892d" providerId="AD" clId="Web-{193E3117-BD94-4FC6-8796-7C5D74AA2F6F}" dt="2023-10-14T22:18:53.301" v="39"/>
        <pc:sldMkLst>
          <pc:docMk/>
          <pc:sldMk cId="3927894205" sldId="257"/>
        </pc:sldMkLst>
        <pc:spChg chg="mod">
          <ac:chgData name="Ousmane THIONGANE" userId="S::ousmane.thiongane@ensea.fr::f33b00b6-8885-463d-86ac-f1abf0f6892d" providerId="AD" clId="Web-{193E3117-BD94-4FC6-8796-7C5D74AA2F6F}" dt="2023-10-14T22:12:24.500" v="7" actId="14100"/>
          <ac:spMkLst>
            <pc:docMk/>
            <pc:sldMk cId="3927894205" sldId="257"/>
            <ac:spMk id="10" creationId="{9CE84EA7-2E09-8741-C93A-358154A5B001}"/>
          </ac:spMkLst>
        </pc:spChg>
      </pc:sldChg>
      <pc:sldChg chg="modTransition">
        <pc:chgData name="Ousmane THIONGANE" userId="S::ousmane.thiongane@ensea.fr::f33b00b6-8885-463d-86ac-f1abf0f6892d" providerId="AD" clId="Web-{193E3117-BD94-4FC6-8796-7C5D74AA2F6F}" dt="2023-10-14T22:14:22.818" v="14"/>
        <pc:sldMkLst>
          <pc:docMk/>
          <pc:sldMk cId="4105421822" sldId="258"/>
        </pc:sldMkLst>
      </pc:sldChg>
      <pc:sldChg chg="modTransition">
        <pc:chgData name="Ousmane THIONGANE" userId="S::ousmane.thiongane@ensea.fr::f33b00b6-8885-463d-86ac-f1abf0f6892d" providerId="AD" clId="Web-{193E3117-BD94-4FC6-8796-7C5D74AA2F6F}" dt="2023-10-14T22:14:22.818" v="14"/>
        <pc:sldMkLst>
          <pc:docMk/>
          <pc:sldMk cId="860605735" sldId="259"/>
        </pc:sldMkLst>
      </pc:sldChg>
      <pc:sldChg chg="modTransition">
        <pc:chgData name="Ousmane THIONGANE" userId="S::ousmane.thiongane@ensea.fr::f33b00b6-8885-463d-86ac-f1abf0f6892d" providerId="AD" clId="Web-{193E3117-BD94-4FC6-8796-7C5D74AA2F6F}" dt="2023-10-14T22:14:22.818" v="14"/>
        <pc:sldMkLst>
          <pc:docMk/>
          <pc:sldMk cId="563158631" sldId="260"/>
        </pc:sldMkLst>
      </pc:sldChg>
      <pc:sldChg chg="modTransition">
        <pc:chgData name="Ousmane THIONGANE" userId="S::ousmane.thiongane@ensea.fr::f33b00b6-8885-463d-86ac-f1abf0f6892d" providerId="AD" clId="Web-{193E3117-BD94-4FC6-8796-7C5D74AA2F6F}" dt="2023-10-14T22:14:22.818" v="14"/>
        <pc:sldMkLst>
          <pc:docMk/>
          <pc:sldMk cId="1887135805" sldId="261"/>
        </pc:sldMkLst>
      </pc:sldChg>
      <pc:sldChg chg="addSp modSp modTransition">
        <pc:chgData name="Ousmane THIONGANE" userId="S::ousmane.thiongane@ensea.fr::f33b00b6-8885-463d-86ac-f1abf0f6892d" providerId="AD" clId="Web-{193E3117-BD94-4FC6-8796-7C5D74AA2F6F}" dt="2023-10-14T22:24:48.096" v="207" actId="1076"/>
        <pc:sldMkLst>
          <pc:docMk/>
          <pc:sldMk cId="3216910632" sldId="262"/>
        </pc:sldMkLst>
        <pc:spChg chg="add mod">
          <ac:chgData name="Ousmane THIONGANE" userId="S::ousmane.thiongane@ensea.fr::f33b00b6-8885-463d-86ac-f1abf0f6892d" providerId="AD" clId="Web-{193E3117-BD94-4FC6-8796-7C5D74AA2F6F}" dt="2023-10-14T22:24:48.096" v="207" actId="1076"/>
          <ac:spMkLst>
            <pc:docMk/>
            <pc:sldMk cId="3216910632" sldId="262"/>
            <ac:spMk id="2" creationId="{54F84C45-CCD5-29B4-1ADC-39560CEFC217}"/>
          </ac:spMkLst>
        </pc:spChg>
      </pc:sldChg>
      <pc:sldChg chg="modTransition">
        <pc:chgData name="Ousmane THIONGANE" userId="S::ousmane.thiongane@ensea.fr::f33b00b6-8885-463d-86ac-f1abf0f6892d" providerId="AD" clId="Web-{193E3117-BD94-4FC6-8796-7C5D74AA2F6F}" dt="2023-10-14T22:14:22.818" v="14"/>
        <pc:sldMkLst>
          <pc:docMk/>
          <pc:sldMk cId="1083023243" sldId="263"/>
        </pc:sldMkLst>
      </pc:sldChg>
      <pc:sldChg chg="add del replId">
        <pc:chgData name="Ousmane THIONGANE" userId="S::ousmane.thiongane@ensea.fr::f33b00b6-8885-463d-86ac-f1abf0f6892d" providerId="AD" clId="Web-{193E3117-BD94-4FC6-8796-7C5D74AA2F6F}" dt="2023-10-14T22:25:01.065" v="209"/>
        <pc:sldMkLst>
          <pc:docMk/>
          <pc:sldMk cId="1224005015" sldId="264"/>
        </pc:sldMkLst>
      </pc:sldChg>
      <pc:sldChg chg="addSp delSp modSp add ord replId">
        <pc:chgData name="Ousmane THIONGANE" userId="S::ousmane.thiongane@ensea.fr::f33b00b6-8885-463d-86ac-f1abf0f6892d" providerId="AD" clId="Web-{193E3117-BD94-4FC6-8796-7C5D74AA2F6F}" dt="2023-10-14T22:26:35.069" v="243" actId="1076"/>
        <pc:sldMkLst>
          <pc:docMk/>
          <pc:sldMk cId="3286512970" sldId="264"/>
        </pc:sldMkLst>
        <pc:spChg chg="mod">
          <ac:chgData name="Ousmane THIONGANE" userId="S::ousmane.thiongane@ensea.fr::f33b00b6-8885-463d-86ac-f1abf0f6892d" providerId="AD" clId="Web-{193E3117-BD94-4FC6-8796-7C5D74AA2F6F}" dt="2023-10-14T22:26:32.413" v="242" actId="1076"/>
          <ac:spMkLst>
            <pc:docMk/>
            <pc:sldMk cId="3286512970" sldId="264"/>
            <ac:spMk id="2" creationId="{00000000-0000-0000-0000-000000000000}"/>
          </ac:spMkLst>
        </pc:spChg>
        <pc:spChg chg="del mod">
          <ac:chgData name="Ousmane THIONGANE" userId="S::ousmane.thiongane@ensea.fr::f33b00b6-8885-463d-86ac-f1abf0f6892d" providerId="AD" clId="Web-{193E3117-BD94-4FC6-8796-7C5D74AA2F6F}" dt="2023-10-14T22:25:52.192" v="234"/>
          <ac:spMkLst>
            <pc:docMk/>
            <pc:sldMk cId="3286512970" sldId="264"/>
            <ac:spMk id="3" creationId="{00000000-0000-0000-0000-000000000000}"/>
          </ac:spMkLst>
        </pc:spChg>
        <pc:spChg chg="add del mod">
          <ac:chgData name="Ousmane THIONGANE" userId="S::ousmane.thiongane@ensea.fr::f33b00b6-8885-463d-86ac-f1abf0f6892d" providerId="AD" clId="Web-{193E3117-BD94-4FC6-8796-7C5D74AA2F6F}" dt="2023-10-14T22:26:00.302" v="235"/>
          <ac:spMkLst>
            <pc:docMk/>
            <pc:sldMk cId="3286512970" sldId="264"/>
            <ac:spMk id="6" creationId="{B8481A60-9C75-19B5-A4A9-2D43E66A4CC0}"/>
          </ac:spMkLst>
        </pc:spChg>
        <pc:spChg chg="mod">
          <ac:chgData name="Ousmane THIONGANE" userId="S::ousmane.thiongane@ensea.fr::f33b00b6-8885-463d-86ac-f1abf0f6892d" providerId="AD" clId="Web-{193E3117-BD94-4FC6-8796-7C5D74AA2F6F}" dt="2023-10-14T22:26:15.787" v="238" actId="1076"/>
          <ac:spMkLst>
            <pc:docMk/>
            <pc:sldMk cId="3286512970" sldId="264"/>
            <ac:spMk id="32" creationId="{B51147B2-C28F-474A-7D53-C250FD8B61F9}"/>
          </ac:spMkLst>
        </pc:spChg>
        <pc:spChg chg="mod">
          <ac:chgData name="Ousmane THIONGANE" userId="S::ousmane.thiongane@ensea.fr::f33b00b6-8885-463d-86ac-f1abf0f6892d" providerId="AD" clId="Web-{193E3117-BD94-4FC6-8796-7C5D74AA2F6F}" dt="2023-10-14T22:25:40.020" v="232" actId="20577"/>
          <ac:spMkLst>
            <pc:docMk/>
            <pc:sldMk cId="3286512970" sldId="264"/>
            <ac:spMk id="34" creationId="{778BFE0E-51BA-52F7-0E3B-9C2EE5057DB5}"/>
          </ac:spMkLst>
        </pc:spChg>
        <pc:picChg chg="mod">
          <ac:chgData name="Ousmane THIONGANE" userId="S::ousmane.thiongane@ensea.fr::f33b00b6-8885-463d-86ac-f1abf0f6892d" providerId="AD" clId="Web-{193E3117-BD94-4FC6-8796-7C5D74AA2F6F}" dt="2023-10-14T22:26:35.069" v="243" actId="1076"/>
          <ac:picMkLst>
            <pc:docMk/>
            <pc:sldMk cId="3286512970" sldId="264"/>
            <ac:picMk id="7" creationId="{EE0DB66C-8D30-E690-D20C-B3A965631666}"/>
          </ac:picMkLst>
        </pc:picChg>
      </pc:sldChg>
      <pc:sldMasterChg chg="modTransition modSldLayout">
        <pc:chgData name="Ousmane THIONGANE" userId="S::ousmane.thiongane@ensea.fr::f33b00b6-8885-463d-86ac-f1abf0f6892d" providerId="AD" clId="Web-{193E3117-BD94-4FC6-8796-7C5D74AA2F6F}" dt="2023-10-14T22:14:22.818" v="14"/>
        <pc:sldMasterMkLst>
          <pc:docMk/>
          <pc:sldMasterMk cId="3071127875" sldId="2147483648"/>
        </pc:sldMasterMkLst>
        <pc:sldLayoutChg chg="modTransition">
          <pc:chgData name="Ousmane THIONGANE" userId="S::ousmane.thiongane@ensea.fr::f33b00b6-8885-463d-86ac-f1abf0f6892d" providerId="AD" clId="Web-{193E3117-BD94-4FC6-8796-7C5D74AA2F6F}" dt="2023-10-14T22:14:22.818" v="14"/>
          <pc:sldLayoutMkLst>
            <pc:docMk/>
            <pc:sldMasterMk cId="3071127875" sldId="2147483648"/>
            <pc:sldLayoutMk cId="3310491181" sldId="2147483649"/>
          </pc:sldLayoutMkLst>
        </pc:sldLayoutChg>
        <pc:sldLayoutChg chg="modTransition">
          <pc:chgData name="Ousmane THIONGANE" userId="S::ousmane.thiongane@ensea.fr::f33b00b6-8885-463d-86ac-f1abf0f6892d" providerId="AD" clId="Web-{193E3117-BD94-4FC6-8796-7C5D74AA2F6F}" dt="2023-10-14T22:14:22.818" v="14"/>
          <pc:sldLayoutMkLst>
            <pc:docMk/>
            <pc:sldMasterMk cId="3071127875" sldId="2147483648"/>
            <pc:sldLayoutMk cId="3841795644" sldId="2147483650"/>
          </pc:sldLayoutMkLst>
        </pc:sldLayoutChg>
        <pc:sldLayoutChg chg="modTransition">
          <pc:chgData name="Ousmane THIONGANE" userId="S::ousmane.thiongane@ensea.fr::f33b00b6-8885-463d-86ac-f1abf0f6892d" providerId="AD" clId="Web-{193E3117-BD94-4FC6-8796-7C5D74AA2F6F}" dt="2023-10-14T22:14:22.818" v="14"/>
          <pc:sldLayoutMkLst>
            <pc:docMk/>
            <pc:sldMasterMk cId="3071127875" sldId="2147483648"/>
            <pc:sldLayoutMk cId="3466923455" sldId="2147483651"/>
          </pc:sldLayoutMkLst>
        </pc:sldLayoutChg>
        <pc:sldLayoutChg chg="modTransition">
          <pc:chgData name="Ousmane THIONGANE" userId="S::ousmane.thiongane@ensea.fr::f33b00b6-8885-463d-86ac-f1abf0f6892d" providerId="AD" clId="Web-{193E3117-BD94-4FC6-8796-7C5D74AA2F6F}" dt="2023-10-14T22:14:22.818" v="14"/>
          <pc:sldLayoutMkLst>
            <pc:docMk/>
            <pc:sldMasterMk cId="3071127875" sldId="2147483648"/>
            <pc:sldLayoutMk cId="3747632232" sldId="2147483652"/>
          </pc:sldLayoutMkLst>
        </pc:sldLayoutChg>
        <pc:sldLayoutChg chg="modTransition">
          <pc:chgData name="Ousmane THIONGANE" userId="S::ousmane.thiongane@ensea.fr::f33b00b6-8885-463d-86ac-f1abf0f6892d" providerId="AD" clId="Web-{193E3117-BD94-4FC6-8796-7C5D74AA2F6F}" dt="2023-10-14T22:14:22.818" v="14"/>
          <pc:sldLayoutMkLst>
            <pc:docMk/>
            <pc:sldMasterMk cId="3071127875" sldId="2147483648"/>
            <pc:sldLayoutMk cId="2611866596" sldId="2147483653"/>
          </pc:sldLayoutMkLst>
        </pc:sldLayoutChg>
        <pc:sldLayoutChg chg="modTransition">
          <pc:chgData name="Ousmane THIONGANE" userId="S::ousmane.thiongane@ensea.fr::f33b00b6-8885-463d-86ac-f1abf0f6892d" providerId="AD" clId="Web-{193E3117-BD94-4FC6-8796-7C5D74AA2F6F}" dt="2023-10-14T22:14:22.818" v="14"/>
          <pc:sldLayoutMkLst>
            <pc:docMk/>
            <pc:sldMasterMk cId="3071127875" sldId="2147483648"/>
            <pc:sldLayoutMk cId="3395854097" sldId="2147483654"/>
          </pc:sldLayoutMkLst>
        </pc:sldLayoutChg>
        <pc:sldLayoutChg chg="modTransition">
          <pc:chgData name="Ousmane THIONGANE" userId="S::ousmane.thiongane@ensea.fr::f33b00b6-8885-463d-86ac-f1abf0f6892d" providerId="AD" clId="Web-{193E3117-BD94-4FC6-8796-7C5D74AA2F6F}" dt="2023-10-14T22:14:22.818" v="14"/>
          <pc:sldLayoutMkLst>
            <pc:docMk/>
            <pc:sldMasterMk cId="3071127875" sldId="2147483648"/>
            <pc:sldLayoutMk cId="4040201302" sldId="2147483655"/>
          </pc:sldLayoutMkLst>
        </pc:sldLayoutChg>
        <pc:sldLayoutChg chg="modTransition">
          <pc:chgData name="Ousmane THIONGANE" userId="S::ousmane.thiongane@ensea.fr::f33b00b6-8885-463d-86ac-f1abf0f6892d" providerId="AD" clId="Web-{193E3117-BD94-4FC6-8796-7C5D74AA2F6F}" dt="2023-10-14T22:14:22.818" v="14"/>
          <pc:sldLayoutMkLst>
            <pc:docMk/>
            <pc:sldMasterMk cId="3071127875" sldId="2147483648"/>
            <pc:sldLayoutMk cId="2706407263" sldId="2147483656"/>
          </pc:sldLayoutMkLst>
        </pc:sldLayoutChg>
        <pc:sldLayoutChg chg="modTransition">
          <pc:chgData name="Ousmane THIONGANE" userId="S::ousmane.thiongane@ensea.fr::f33b00b6-8885-463d-86ac-f1abf0f6892d" providerId="AD" clId="Web-{193E3117-BD94-4FC6-8796-7C5D74AA2F6F}" dt="2023-10-14T22:14:22.818" v="14"/>
          <pc:sldLayoutMkLst>
            <pc:docMk/>
            <pc:sldMasterMk cId="3071127875" sldId="2147483648"/>
            <pc:sldLayoutMk cId="1610903340" sldId="2147483657"/>
          </pc:sldLayoutMkLst>
        </pc:sldLayoutChg>
        <pc:sldLayoutChg chg="modTransition">
          <pc:chgData name="Ousmane THIONGANE" userId="S::ousmane.thiongane@ensea.fr::f33b00b6-8885-463d-86ac-f1abf0f6892d" providerId="AD" clId="Web-{193E3117-BD94-4FC6-8796-7C5D74AA2F6F}" dt="2023-10-14T22:14:22.818" v="14"/>
          <pc:sldLayoutMkLst>
            <pc:docMk/>
            <pc:sldMasterMk cId="3071127875" sldId="2147483648"/>
            <pc:sldLayoutMk cId="4172787210" sldId="2147483658"/>
          </pc:sldLayoutMkLst>
        </pc:sldLayoutChg>
        <pc:sldLayoutChg chg="modTransition">
          <pc:chgData name="Ousmane THIONGANE" userId="S::ousmane.thiongane@ensea.fr::f33b00b6-8885-463d-86ac-f1abf0f6892d" providerId="AD" clId="Web-{193E3117-BD94-4FC6-8796-7C5D74AA2F6F}" dt="2023-10-14T22:14:22.818" v="14"/>
          <pc:sldLayoutMkLst>
            <pc:docMk/>
            <pc:sldMasterMk cId="3071127875" sldId="2147483648"/>
            <pc:sldLayoutMk cId="1902177510" sldId="2147483659"/>
          </pc:sldLayoutMkLst>
        </pc:sldLayoutChg>
      </pc:sldMasterChg>
    </pc:docChg>
  </pc:docChgLst>
  <pc:docChgLst>
    <pc:chgData name="Rémi WEIDLE" userId="S::remi.weidle@ensea.fr::5d28016b-7672-485d-8b1d-0f5d3b628a09" providerId="AD" clId="Web-{A5C5BE0E-41A0-37E5-502E-7209510644FA}"/>
    <pc:docChg chg="modSld">
      <pc:chgData name="Rémi WEIDLE" userId="S::remi.weidle@ensea.fr::5d28016b-7672-485d-8b1d-0f5d3b628a09" providerId="AD" clId="Web-{A5C5BE0E-41A0-37E5-502E-7209510644FA}" dt="2023-10-17T11:40:02.420" v="4"/>
      <pc:docMkLst>
        <pc:docMk/>
      </pc:docMkLst>
      <pc:sldChg chg="modTransition">
        <pc:chgData name="Rémi WEIDLE" userId="S::remi.weidle@ensea.fr::5d28016b-7672-485d-8b1d-0f5d3b628a09" providerId="AD" clId="Web-{A5C5BE0E-41A0-37E5-502E-7209510644FA}" dt="2023-10-17T11:39:16.838" v="0"/>
        <pc:sldMkLst>
          <pc:docMk/>
          <pc:sldMk cId="1883243543" sldId="273"/>
        </pc:sldMkLst>
      </pc:sldChg>
      <pc:sldChg chg="modTransition">
        <pc:chgData name="Rémi WEIDLE" userId="S::remi.weidle@ensea.fr::5d28016b-7672-485d-8b1d-0f5d3b628a09" providerId="AD" clId="Web-{A5C5BE0E-41A0-37E5-502E-7209510644FA}" dt="2023-10-17T11:39:26.729" v="2"/>
        <pc:sldMkLst>
          <pc:docMk/>
          <pc:sldMk cId="1278939659" sldId="274"/>
        </pc:sldMkLst>
      </pc:sldChg>
      <pc:sldChg chg="modTransition">
        <pc:chgData name="Rémi WEIDLE" userId="S::remi.weidle@ensea.fr::5d28016b-7672-485d-8b1d-0f5d3b628a09" providerId="AD" clId="Web-{A5C5BE0E-41A0-37E5-502E-7209510644FA}" dt="2023-10-17T11:40:02.420" v="4"/>
        <pc:sldMkLst>
          <pc:docMk/>
          <pc:sldMk cId="2828547090" sldId="275"/>
        </pc:sldMkLst>
      </pc:sldChg>
      <pc:sldChg chg="modTransition">
        <pc:chgData name="Rémi WEIDLE" userId="S::remi.weidle@ensea.fr::5d28016b-7672-485d-8b1d-0f5d3b628a09" providerId="AD" clId="Web-{A5C5BE0E-41A0-37E5-502E-7209510644FA}" dt="2023-10-17T11:39:19.370" v="1"/>
        <pc:sldMkLst>
          <pc:docMk/>
          <pc:sldMk cId="175824755" sldId="276"/>
        </pc:sldMkLst>
      </pc:sldChg>
      <pc:sldChg chg="modTransition">
        <pc:chgData name="Rémi WEIDLE" userId="S::remi.weidle@ensea.fr::5d28016b-7672-485d-8b1d-0f5d3b628a09" providerId="AD" clId="Web-{A5C5BE0E-41A0-37E5-502E-7209510644FA}" dt="2023-10-17T11:39:45.481" v="3"/>
        <pc:sldMkLst>
          <pc:docMk/>
          <pc:sldMk cId="2405622934" sldId="277"/>
        </pc:sldMkLst>
      </pc:sldChg>
    </pc:docChg>
  </pc:docChgLst>
  <pc:docChgLst>
    <pc:chgData name="Ousmane THIONGANE" userId="S::ousmane.thiongane@ensea.fr::f33b00b6-8885-463d-86ac-f1abf0f6892d" providerId="AD" clId="Web-{26DCAF27-2EAB-370D-5C69-9DCEAD0D0846}"/>
    <pc:docChg chg="modSld sldOrd">
      <pc:chgData name="Ousmane THIONGANE" userId="S::ousmane.thiongane@ensea.fr::f33b00b6-8885-463d-86ac-f1abf0f6892d" providerId="AD" clId="Web-{26DCAF27-2EAB-370D-5C69-9DCEAD0D0846}" dt="2023-10-16T14:32:29.958" v="19"/>
      <pc:docMkLst>
        <pc:docMk/>
      </pc:docMkLst>
      <pc:sldChg chg="ord">
        <pc:chgData name="Ousmane THIONGANE" userId="S::ousmane.thiongane@ensea.fr::f33b00b6-8885-463d-86ac-f1abf0f6892d" providerId="AD" clId="Web-{26DCAF27-2EAB-370D-5C69-9DCEAD0D0846}" dt="2023-10-16T14:32:29.958" v="19"/>
        <pc:sldMkLst>
          <pc:docMk/>
          <pc:sldMk cId="3784089036" sldId="256"/>
        </pc:sldMkLst>
      </pc:sldChg>
      <pc:sldChg chg="addSp delSp modSp">
        <pc:chgData name="Ousmane THIONGANE" userId="S::ousmane.thiongane@ensea.fr::f33b00b6-8885-463d-86ac-f1abf0f6892d" providerId="AD" clId="Web-{26DCAF27-2EAB-370D-5C69-9DCEAD0D0846}" dt="2023-10-16T14:26:20.649" v="17"/>
        <pc:sldMkLst>
          <pc:docMk/>
          <pc:sldMk cId="1701352066" sldId="268"/>
        </pc:sldMkLst>
        <pc:spChg chg="add del mod">
          <ac:chgData name="Ousmane THIONGANE" userId="S::ousmane.thiongane@ensea.fr::f33b00b6-8885-463d-86ac-f1abf0f6892d" providerId="AD" clId="Web-{26DCAF27-2EAB-370D-5C69-9DCEAD0D0846}" dt="2023-10-16T14:26:20.649" v="17"/>
          <ac:spMkLst>
            <pc:docMk/>
            <pc:sldMk cId="1701352066" sldId="268"/>
            <ac:spMk id="3" creationId="{D370CC36-D430-D226-1A5D-4330B1C56B8E}"/>
          </ac:spMkLst>
        </pc:spChg>
      </pc:sldChg>
    </pc:docChg>
  </pc:docChgLst>
  <pc:docChgLst>
    <pc:chgData name="Ousmane THIONGANE" userId="S::ousmane.thiongane@ensea.fr::f33b00b6-8885-463d-86ac-f1abf0f6892d" providerId="AD" clId="Web-{296025BF-38C5-6EA4-AA59-B2ADE0CFDFF5}"/>
    <pc:docChg chg="modSld">
      <pc:chgData name="Ousmane THIONGANE" userId="S::ousmane.thiongane@ensea.fr::f33b00b6-8885-463d-86ac-f1abf0f6892d" providerId="AD" clId="Web-{296025BF-38C5-6EA4-AA59-B2ADE0CFDFF5}" dt="2023-10-17T07:49:43.475" v="2" actId="20577"/>
      <pc:docMkLst>
        <pc:docMk/>
      </pc:docMkLst>
      <pc:sldChg chg="modSp">
        <pc:chgData name="Ousmane THIONGANE" userId="S::ousmane.thiongane@ensea.fr::f33b00b6-8885-463d-86ac-f1abf0f6892d" providerId="AD" clId="Web-{296025BF-38C5-6EA4-AA59-B2ADE0CFDFF5}" dt="2023-10-17T07:49:43.475" v="2" actId="20577"/>
        <pc:sldMkLst>
          <pc:docMk/>
          <pc:sldMk cId="3216910632" sldId="262"/>
        </pc:sldMkLst>
        <pc:spChg chg="mod">
          <ac:chgData name="Ousmane THIONGANE" userId="S::ousmane.thiongane@ensea.fr::f33b00b6-8885-463d-86ac-f1abf0f6892d" providerId="AD" clId="Web-{296025BF-38C5-6EA4-AA59-B2ADE0CFDFF5}" dt="2023-10-17T07:49:43.475" v="2" actId="20577"/>
          <ac:spMkLst>
            <pc:docMk/>
            <pc:sldMk cId="3216910632" sldId="262"/>
            <ac:spMk id="2" creationId="{54F84C45-CCD5-29B4-1ADC-39560CEFC21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  <p:transition spd="med">
    <p:pull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  <p:transition spd="med">
    <p:pull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  <p:transition spd="med">
    <p:pull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  <p:transition spd="med">
    <p:pull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  <p:transition spd="med">
    <p:pull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  <p:transition spd="med">
    <p:pull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  <p:transition spd="med">
    <p:pull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  <p:transition spd="med">
    <p:pull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  <p:transition spd="med">
    <p:pull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  <p:transition spd="med">
    <p:pull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  <p:transition spd="med">
    <p:pull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gi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1.png"/><Relationship Id="rId16" Type="http://schemas.openxmlformats.org/officeDocument/2006/relationships/image" Target="../media/image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4.pn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g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1096" y="2916751"/>
            <a:ext cx="9402097" cy="2387600"/>
          </a:xfrm>
        </p:spPr>
        <p:txBody>
          <a:bodyPr>
            <a:normAutofit/>
          </a:bodyPr>
          <a:lstStyle/>
          <a:p>
            <a:r>
              <a:rPr lang="fr-FR" sz="4800" b="1">
                <a:solidFill>
                  <a:srgbClr val="006835"/>
                </a:solidFill>
                <a:latin typeface="Consolas"/>
                <a:cs typeface="Calibri Light"/>
              </a:rPr>
              <a:t>Présentation de projet</a:t>
            </a:r>
            <a:endParaRPr lang="fr-FR" sz="4800" b="1">
              <a:solidFill>
                <a:srgbClr val="006835"/>
              </a:solidFill>
              <a:latin typeface="Consolas"/>
              <a:cs typeface="Aharoni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46322" y="5371844"/>
            <a:ext cx="5899355" cy="107811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800" b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alibri"/>
              </a:rPr>
              <a:t>Coupe de France de Robotique</a:t>
            </a:r>
          </a:p>
          <a:p>
            <a:r>
              <a:rPr lang="fr-FR" b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alibri"/>
              </a:rPr>
              <a:t>- Architecture du projet -</a:t>
            </a:r>
          </a:p>
        </p:txBody>
      </p:sp>
      <p:pic>
        <p:nvPicPr>
          <p:cNvPr id="7" name="Image 6" descr="Une image contenant cercle, Graphique, texte, graphisme&#10;&#10;Description générée automatiquement">
            <a:extLst>
              <a:ext uri="{FF2B5EF4-FFF2-40B4-BE49-F238E27FC236}">
                <a16:creationId xmlns:a16="http://schemas.microsoft.com/office/drawing/2014/main" id="{EE0DB66C-8D30-E690-D20C-B3A96563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91" y="989634"/>
            <a:ext cx="3561736" cy="35494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1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51147B2-C28F-474A-7D53-C250FD8B61F9}"/>
              </a:ext>
            </a:extLst>
          </p:cNvPr>
          <p:cNvSpPr txBox="1"/>
          <p:nvPr/>
        </p:nvSpPr>
        <p:spPr>
          <a:xfrm>
            <a:off x="196644" y="5370870"/>
            <a:ext cx="334296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BICHEMIN Fannie</a:t>
            </a:r>
          </a:p>
          <a:p>
            <a:r>
              <a:rPr lang="fr-FR" sz="20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FAGET Nathan</a:t>
            </a:r>
          </a:p>
          <a:p>
            <a:r>
              <a:rPr lang="fr-FR" sz="20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THIONGANE Ousmane</a:t>
            </a:r>
          </a:p>
          <a:p>
            <a:r>
              <a:rPr lang="fr-FR" sz="20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WEIDLE Rémi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solidFill>
                  <a:schemeClr val="bg1"/>
                </a:solidFill>
                <a:latin typeface="Arial Rounded MT Bold"/>
                <a:cs typeface="Calibri Light"/>
              </a:rPr>
              <a:t>Présentation de projet</a:t>
            </a:r>
            <a:endParaRPr lang="fr-FR" sz="32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0DA57C-369E-9012-E1AC-20AB17326F54}"/>
              </a:ext>
            </a:extLst>
          </p:cNvPr>
          <p:cNvSpPr txBox="1"/>
          <p:nvPr/>
        </p:nvSpPr>
        <p:spPr>
          <a:xfrm>
            <a:off x="245804" y="860321"/>
            <a:ext cx="33429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17 octobre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10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ea typeface="+mj-lt"/>
                <a:cs typeface="+mj-lt"/>
              </a:rPr>
              <a:t>II – Architecture ROS2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pic>
        <p:nvPicPr>
          <p:cNvPr id="2" name="Image 1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BAF3E9E4-B1AF-06B5-FAD1-D4B01058A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857" y="1171552"/>
            <a:ext cx="8936181" cy="50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4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11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II – Architecture ROS2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CE639756-706E-3E04-D76F-BA769D51FB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07" r="-139" b="523"/>
          <a:stretch/>
        </p:blipFill>
        <p:spPr>
          <a:xfrm>
            <a:off x="478971" y="1464397"/>
            <a:ext cx="7156871" cy="1575470"/>
          </a:xfrm>
          <a:prstGeom prst="rect">
            <a:avLst/>
          </a:prstGeom>
        </p:spPr>
      </p:pic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D2BDBA2-FDA4-625E-394B-1C0FC0F12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72" y="3740500"/>
            <a:ext cx="7186550" cy="189061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1CA9932-450E-3A48-99C0-52CD271F6E91}"/>
              </a:ext>
            </a:extLst>
          </p:cNvPr>
          <p:cNvSpPr txBox="1"/>
          <p:nvPr/>
        </p:nvSpPr>
        <p:spPr>
          <a:xfrm>
            <a:off x="514597" y="999506"/>
            <a:ext cx="6917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Action pour la trajectoire 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A5550F-38BB-6533-4784-B42EF7910D24}"/>
              </a:ext>
            </a:extLst>
          </p:cNvPr>
          <p:cNvSpPr txBox="1"/>
          <p:nvPr/>
        </p:nvSpPr>
        <p:spPr>
          <a:xfrm>
            <a:off x="514597" y="3255817"/>
            <a:ext cx="6917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Action pour la distance des roues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24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12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II – Architecture ROS2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pic>
        <p:nvPicPr>
          <p:cNvPr id="5" name="Image 4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ECEB05C0-5DA4-36AB-A55A-64E677062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82" y="1282535"/>
            <a:ext cx="5578848" cy="4302826"/>
          </a:xfrm>
          <a:prstGeom prst="rect">
            <a:avLst/>
          </a:prstGeom>
        </p:spPr>
      </p:pic>
      <p:pic>
        <p:nvPicPr>
          <p:cNvPr id="6" name="Image 5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F4F5F200-7BA1-7101-7537-9C1296CF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226" y="1341911"/>
            <a:ext cx="5123628" cy="3966359"/>
          </a:xfrm>
          <a:prstGeom prst="rect">
            <a:avLst/>
          </a:prstGeom>
        </p:spPr>
      </p:pic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8987564C-5695-6921-BA53-662745A7D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345" y="1338943"/>
            <a:ext cx="914400" cy="914400"/>
          </a:xfrm>
          <a:prstGeom prst="rect">
            <a:avLst/>
          </a:prstGeom>
        </p:spPr>
      </p:pic>
      <p:pic>
        <p:nvPicPr>
          <p:cNvPr id="9" name="Graphique 8" descr="Badge contour">
            <a:extLst>
              <a:ext uri="{FF2B5EF4-FFF2-40B4-BE49-F238E27FC236}">
                <a16:creationId xmlns:a16="http://schemas.microsoft.com/office/drawing/2014/main" id="{7B41518D-7EF9-B62C-4A53-6077AD4673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1943" y="1338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9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13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II – Architecture ROS2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pic>
        <p:nvPicPr>
          <p:cNvPr id="2" name="Image 1" descr="Une image contenant Appareils électroniques, Ingénierie électronique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398AC9A9-569F-823C-D1DF-E488635B0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06" y="1975263"/>
            <a:ext cx="3298743" cy="25908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791FDD9-A31C-09E9-818C-64193D429644}"/>
              </a:ext>
            </a:extLst>
          </p:cNvPr>
          <p:cNvSpPr txBox="1"/>
          <p:nvPr/>
        </p:nvSpPr>
        <p:spPr>
          <a:xfrm>
            <a:off x="761999" y="1543792"/>
            <a:ext cx="37902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Phidget driver stepper </a:t>
            </a:r>
            <a:r>
              <a:rPr lang="fr-FR" err="1">
                <a:cs typeface="Calibri"/>
              </a:rPr>
              <a:t>motor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7BEF77-F0E6-9D69-0576-93E13FA0E7FE}"/>
              </a:ext>
            </a:extLst>
          </p:cNvPr>
          <p:cNvSpPr txBox="1"/>
          <p:nvPr/>
        </p:nvSpPr>
        <p:spPr>
          <a:xfrm>
            <a:off x="4294908" y="1573480"/>
            <a:ext cx="37902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Phidget driver stepper </a:t>
            </a:r>
            <a:r>
              <a:rPr lang="fr-FR" err="1">
                <a:cs typeface="Calibri"/>
              </a:rPr>
              <a:t>motor</a:t>
            </a:r>
          </a:p>
        </p:txBody>
      </p:sp>
      <p:pic>
        <p:nvPicPr>
          <p:cNvPr id="12" name="Image 11" descr="Une image contenant texte, Appareils électroniques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A36CBE47-8C8E-1098-7A7C-C52981962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238" y="1979962"/>
            <a:ext cx="3466977" cy="25319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53D0BF0-4C1E-FED2-9604-C0D8BE982B0A}"/>
              </a:ext>
            </a:extLst>
          </p:cNvPr>
          <p:cNvSpPr txBox="1"/>
          <p:nvPr/>
        </p:nvSpPr>
        <p:spPr>
          <a:xfrm>
            <a:off x="7669479" y="1583376"/>
            <a:ext cx="37902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Phidget driver stepper </a:t>
            </a:r>
            <a:r>
              <a:rPr lang="fr-FR" err="1">
                <a:cs typeface="Calibri"/>
              </a:rPr>
              <a:t>motor</a:t>
            </a:r>
          </a:p>
        </p:txBody>
      </p:sp>
      <p:pic>
        <p:nvPicPr>
          <p:cNvPr id="15" name="Image 14" descr="Une image contenant batterie, texte&#10;&#10;Description générée automatiquement">
            <a:extLst>
              <a:ext uri="{FF2B5EF4-FFF2-40B4-BE49-F238E27FC236}">
                <a16:creationId xmlns:a16="http://schemas.microsoft.com/office/drawing/2014/main" id="{6A9B873F-3FF7-3FA5-0F55-301C2843A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810" y="1979962"/>
            <a:ext cx="3635211" cy="26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2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14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II – Architecture ROS2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pic>
        <p:nvPicPr>
          <p:cNvPr id="2" name="Image 1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A1ADF048-10DA-6DD6-B1B6-D142BFF17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213" y="1064821"/>
            <a:ext cx="7033575" cy="54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47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dessin, diagramme, croquis&#10;&#10;Description générée automatiquement">
            <a:extLst>
              <a:ext uri="{FF2B5EF4-FFF2-40B4-BE49-F238E27FC236}">
                <a16:creationId xmlns:a16="http://schemas.microsoft.com/office/drawing/2014/main" id="{00902647-DC76-7DA2-B367-3F1BBB77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53" y="339214"/>
            <a:ext cx="8259961" cy="59460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15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III – Architecture logicielle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A5DF6FE-2070-6A76-5040-39149656AF58}"/>
              </a:ext>
            </a:extLst>
          </p:cNvPr>
          <p:cNvSpPr/>
          <p:nvPr/>
        </p:nvSpPr>
        <p:spPr>
          <a:xfrm>
            <a:off x="2372032" y="5973096"/>
            <a:ext cx="7447933" cy="602228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latin typeface="Consolas"/>
              </a:rPr>
              <a:t>Machine à états du robot</a:t>
            </a:r>
            <a:endParaRPr lang="fr-FR" b="1"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13580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16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III – Architecture logicielle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7D2691E-37C6-90BF-AD87-F182CD3B3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54" y="2070261"/>
            <a:ext cx="3566650" cy="2545414"/>
          </a:xfrm>
          <a:prstGeom prst="rect">
            <a:avLst/>
          </a:prstGeom>
        </p:spPr>
      </p:pic>
      <p:pic>
        <p:nvPicPr>
          <p:cNvPr id="11" name="Image 10" descr="Une image contenant Caractère coloré, motif, carré, capture d’écran&#10;&#10;Description générée automatiquement">
            <a:extLst>
              <a:ext uri="{FF2B5EF4-FFF2-40B4-BE49-F238E27FC236}">
                <a16:creationId xmlns:a16="http://schemas.microsoft.com/office/drawing/2014/main" id="{4F2474A1-D630-EDFC-6036-1C568E4C1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013" y="2075259"/>
            <a:ext cx="3603521" cy="2559999"/>
          </a:xfrm>
          <a:prstGeom prst="rect">
            <a:avLst/>
          </a:prstGeom>
        </p:spPr>
      </p:pic>
      <p:pic>
        <p:nvPicPr>
          <p:cNvPr id="12" name="Image 11" descr="Une image contenant Caractère coloré, motif, carré, capture d’écran&#10;&#10;Description générée automatiquement">
            <a:extLst>
              <a:ext uri="{FF2B5EF4-FFF2-40B4-BE49-F238E27FC236}">
                <a16:creationId xmlns:a16="http://schemas.microsoft.com/office/drawing/2014/main" id="{6E6A686E-0443-4425-B38D-BB280A83E6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337" y="2070209"/>
            <a:ext cx="3566651" cy="2545517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C379077-E238-D23A-2D21-B2C8085803AD}"/>
              </a:ext>
            </a:extLst>
          </p:cNvPr>
          <p:cNvSpPr/>
          <p:nvPr/>
        </p:nvSpPr>
        <p:spPr>
          <a:xfrm>
            <a:off x="1056967" y="4768644"/>
            <a:ext cx="2126224" cy="442454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 err="1">
                <a:latin typeface="Consolas"/>
              </a:rPr>
              <a:t>Strat_MOVE</a:t>
            </a:r>
            <a:endParaRPr lang="fr-FR" sz="1600" b="1" err="1">
              <a:latin typeface="Consolas"/>
              <a:ea typeface="+mn-lt"/>
              <a:cs typeface="+mn-lt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71015F0-DCFC-F3CC-EDDB-225FDC3857DB}"/>
              </a:ext>
            </a:extLst>
          </p:cNvPr>
          <p:cNvSpPr/>
          <p:nvPr/>
        </p:nvSpPr>
        <p:spPr>
          <a:xfrm>
            <a:off x="1056966" y="5333998"/>
            <a:ext cx="2126224" cy="442454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 err="1">
                <a:latin typeface="Consolas"/>
              </a:rPr>
              <a:t>Strat_RWD</a:t>
            </a:r>
            <a:endParaRPr lang="fr-FR" sz="1600" b="1" err="1">
              <a:latin typeface="Consolas"/>
              <a:ea typeface="+mn-lt"/>
              <a:cs typeface="+mn-lt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DF9CEB0-1D14-D775-93FD-C9D8367582DD}"/>
              </a:ext>
            </a:extLst>
          </p:cNvPr>
          <p:cNvSpPr/>
          <p:nvPr/>
        </p:nvSpPr>
        <p:spPr>
          <a:xfrm>
            <a:off x="4817805" y="4768643"/>
            <a:ext cx="2126224" cy="442454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latin typeface="Consolas"/>
              </a:rPr>
              <a:t>MPDS_GRID</a:t>
            </a:r>
            <a:endParaRPr lang="fr-FR" sz="1600" b="1" err="1">
              <a:latin typeface="Consolas"/>
              <a:ea typeface="+mn-lt"/>
              <a:cs typeface="+mn-lt"/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D525AFD-4C83-2B8D-8486-BA103B4991BE}"/>
              </a:ext>
            </a:extLst>
          </p:cNvPr>
          <p:cNvSpPr/>
          <p:nvPr/>
        </p:nvSpPr>
        <p:spPr>
          <a:xfrm>
            <a:off x="8701546" y="4768642"/>
            <a:ext cx="2126224" cy="442454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latin typeface="Consolas"/>
              </a:rPr>
              <a:t>MPDS_MOVE</a:t>
            </a:r>
            <a:endParaRPr lang="fr-FR" sz="1600" b="1" err="1">
              <a:latin typeface="Consolas"/>
              <a:ea typeface="+mn-lt"/>
              <a:cs typeface="+mn-lt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C66DAAC-547D-B9FC-D982-9D7CC107320A}"/>
              </a:ext>
            </a:extLst>
          </p:cNvPr>
          <p:cNvSpPr/>
          <p:nvPr/>
        </p:nvSpPr>
        <p:spPr>
          <a:xfrm>
            <a:off x="8701545" y="5370867"/>
            <a:ext cx="2126224" cy="442454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latin typeface="Consolas"/>
              </a:rPr>
              <a:t>MPDS_RWD</a:t>
            </a:r>
            <a:endParaRPr lang="fr-FR" sz="1600" b="1" err="1">
              <a:latin typeface="Consolas"/>
              <a:ea typeface="+mn-lt"/>
              <a:cs typeface="+mn-lt"/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C90CCAB-D9BD-73A8-FCA6-54425E8D4B6F}"/>
              </a:ext>
            </a:extLst>
          </p:cNvPr>
          <p:cNvSpPr/>
          <p:nvPr/>
        </p:nvSpPr>
        <p:spPr>
          <a:xfrm>
            <a:off x="8701544" y="5948511"/>
            <a:ext cx="2126224" cy="442454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 err="1">
                <a:latin typeface="Consolas"/>
              </a:rPr>
              <a:t>Ckpnt_SW</a:t>
            </a:r>
            <a:endParaRPr lang="fr-FR" sz="1600" b="1" err="1">
              <a:latin typeface="Consolas"/>
              <a:ea typeface="+mn-lt"/>
              <a:cs typeface="+mn-lt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E5E545-FEB4-4CAA-E766-B6B151B35230}"/>
              </a:ext>
            </a:extLst>
          </p:cNvPr>
          <p:cNvSpPr/>
          <p:nvPr/>
        </p:nvSpPr>
        <p:spPr>
          <a:xfrm>
            <a:off x="2851353" y="1179868"/>
            <a:ext cx="6059126" cy="442454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 err="1">
                <a:latin typeface="Consolas"/>
              </a:rPr>
              <a:t>Match_END</a:t>
            </a:r>
            <a:r>
              <a:rPr lang="fr-FR" sz="1600" b="1">
                <a:latin typeface="Consolas"/>
              </a:rPr>
              <a:t> : prioritaire après 75-80s de match </a:t>
            </a:r>
            <a:endParaRPr lang="fr-FR" sz="1600" b="1"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091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17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III – Réalisation de l'interface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A5DF6FE-2070-6A76-5040-39149656AF58}"/>
              </a:ext>
            </a:extLst>
          </p:cNvPr>
          <p:cNvSpPr/>
          <p:nvPr/>
        </p:nvSpPr>
        <p:spPr>
          <a:xfrm>
            <a:off x="466655" y="4940141"/>
            <a:ext cx="4588637" cy="491615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latin typeface="Consolas"/>
                <a:ea typeface="+mn-lt"/>
                <a:cs typeface="+mn-lt"/>
              </a:rPr>
              <a:t>Module PyQt5 de Python pour la GUI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93388BF-F721-3894-3CFE-675AD370F270}"/>
              </a:ext>
            </a:extLst>
          </p:cNvPr>
          <p:cNvSpPr/>
          <p:nvPr/>
        </p:nvSpPr>
        <p:spPr>
          <a:xfrm>
            <a:off x="3514653" y="5647308"/>
            <a:ext cx="4424514" cy="934066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latin typeface="Consolas"/>
              </a:rPr>
              <a:t>But : Récupérer les coordonnées du robot via le code de l'année dernière "</a:t>
            </a:r>
            <a:r>
              <a:rPr lang="fr-FR" b="1" err="1">
                <a:latin typeface="Consolas"/>
              </a:rPr>
              <a:t>odometry.c</a:t>
            </a:r>
            <a:r>
              <a:rPr lang="fr-FR" b="1">
                <a:latin typeface="Consolas"/>
              </a:rPr>
              <a:t>"</a:t>
            </a:r>
            <a:endParaRPr lang="fr-FR" b="1">
              <a:latin typeface="Consolas"/>
              <a:ea typeface="+mn-lt"/>
              <a:cs typeface="+mn-lt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DCFD7C-2509-CFB2-13EE-45677CED6AFC}"/>
              </a:ext>
            </a:extLst>
          </p:cNvPr>
          <p:cNvSpPr/>
          <p:nvPr/>
        </p:nvSpPr>
        <p:spPr>
          <a:xfrm>
            <a:off x="6269576" y="5031089"/>
            <a:ext cx="4424514" cy="491615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latin typeface="Consolas"/>
                <a:ea typeface="+mn-lt"/>
                <a:cs typeface="+mn-lt"/>
              </a:rPr>
              <a:t>Utilisation de la zone de calcul déportée ?</a:t>
            </a:r>
          </a:p>
        </p:txBody>
      </p:sp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EBF21683-842B-CB88-73B1-641D49534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662" y="908538"/>
            <a:ext cx="7326923" cy="39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2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18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270819" y="45730"/>
            <a:ext cx="5370872" cy="580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>
                <a:solidFill>
                  <a:schemeClr val="bg1"/>
                </a:solidFill>
                <a:latin typeface="Arial Rounded MT Bold"/>
                <a:cs typeface="Calibri Light"/>
              </a:rPr>
              <a:t>IV – À faire avant le prochain point</a:t>
            </a:r>
            <a:endParaRPr lang="fr-FR" sz="20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84C45-CCD5-29B4-1ADC-39560CEFC217}"/>
              </a:ext>
            </a:extLst>
          </p:cNvPr>
          <p:cNvSpPr txBox="1"/>
          <p:nvPr/>
        </p:nvSpPr>
        <p:spPr>
          <a:xfrm>
            <a:off x="1935823" y="1968987"/>
            <a:ext cx="8320548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Continuer à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analyser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ce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qui a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été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réalisé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les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années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passées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(code du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simulateur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, du robot etc.)</a:t>
            </a:r>
          </a:p>
          <a:p>
            <a:pPr marL="285750" indent="-285750" algn="just">
              <a:buFont typeface="Arial"/>
              <a:buChar char="•"/>
            </a:pPr>
            <a:endParaRPr lang="en-US" sz="2000" b="1">
              <a:solidFill>
                <a:schemeClr val="bg2">
                  <a:lumMod val="25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Terminer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l'IHM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de la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Méthode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des Points de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Sûreté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+ tester la communication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bluetooth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entre un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périphérique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et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l'IHM</a:t>
            </a:r>
            <a:endParaRPr lang="en-US" sz="2000" b="1">
              <a:solidFill>
                <a:schemeClr val="bg2">
                  <a:lumMod val="25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en-US" sz="2000" b="1">
              <a:solidFill>
                <a:schemeClr val="bg2">
                  <a:lumMod val="25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Demander à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M.Fiack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de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contacter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ses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amis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de chez INSTAR Robotics (et 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ça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tombe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bien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parce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que 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M.Fiack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il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est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 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là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 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en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train de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regarder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notre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présentation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!)</a:t>
            </a:r>
          </a:p>
        </p:txBody>
      </p:sp>
    </p:spTree>
    <p:extLst>
      <p:ext uri="{BB962C8B-B14F-4D97-AF65-F5344CB8AC3E}">
        <p14:creationId xmlns:p14="http://schemas.microsoft.com/office/powerpoint/2010/main" val="321691063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18419" y="3543557"/>
            <a:ext cx="9955161" cy="2387600"/>
          </a:xfrm>
        </p:spPr>
        <p:txBody>
          <a:bodyPr>
            <a:normAutofit/>
          </a:bodyPr>
          <a:lstStyle/>
          <a:p>
            <a:r>
              <a:rPr lang="fr-FR" b="1">
                <a:solidFill>
                  <a:srgbClr val="006835"/>
                </a:solidFill>
                <a:latin typeface="Consolas"/>
                <a:cs typeface="Calibri Light"/>
              </a:rPr>
              <a:t>Merci de votre écoute !</a:t>
            </a:r>
            <a:endParaRPr lang="fr-FR" b="1">
              <a:solidFill>
                <a:srgbClr val="006835"/>
              </a:solidFill>
              <a:latin typeface="Consolas"/>
              <a:cs typeface="Aharoni"/>
            </a:endParaRPr>
          </a:p>
        </p:txBody>
      </p:sp>
      <p:pic>
        <p:nvPicPr>
          <p:cNvPr id="7" name="Image 6" descr="Une image contenant cercle, Graphique, texte, graphisme&#10;&#10;Description générée automatiquement">
            <a:extLst>
              <a:ext uri="{FF2B5EF4-FFF2-40B4-BE49-F238E27FC236}">
                <a16:creationId xmlns:a16="http://schemas.microsoft.com/office/drawing/2014/main" id="{EE0DB66C-8D30-E690-D20C-B3A96563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91" y="1260021"/>
            <a:ext cx="3561736" cy="35494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19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51147B2-C28F-474A-7D53-C250FD8B61F9}"/>
              </a:ext>
            </a:extLst>
          </p:cNvPr>
          <p:cNvSpPr txBox="1"/>
          <p:nvPr/>
        </p:nvSpPr>
        <p:spPr>
          <a:xfrm>
            <a:off x="245806" y="1265902"/>
            <a:ext cx="334296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BICHEMIN Fannie</a:t>
            </a:r>
          </a:p>
          <a:p>
            <a:r>
              <a:rPr lang="fr-FR" sz="20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FAGET Nathan</a:t>
            </a:r>
          </a:p>
          <a:p>
            <a:r>
              <a:rPr lang="fr-FR" sz="20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THIONGANE Ousmane</a:t>
            </a:r>
          </a:p>
          <a:p>
            <a:r>
              <a:rPr lang="fr-FR" sz="20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WEIDLE Rémi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solidFill>
                  <a:schemeClr val="bg1"/>
                </a:solidFill>
                <a:latin typeface="Arial Rounded MT Bold"/>
                <a:cs typeface="Calibri Light"/>
              </a:rPr>
              <a:t>Des questions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0DA57C-369E-9012-E1AC-20AB17326F54}"/>
              </a:ext>
            </a:extLst>
          </p:cNvPr>
          <p:cNvSpPr txBox="1"/>
          <p:nvPr/>
        </p:nvSpPr>
        <p:spPr>
          <a:xfrm>
            <a:off x="245804" y="860321"/>
            <a:ext cx="33429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17 octobre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51297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2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solidFill>
                  <a:schemeClr val="bg1"/>
                </a:solidFill>
                <a:latin typeface="Arial Rounded MT Bold"/>
                <a:cs typeface="Calibri Light"/>
              </a:rPr>
              <a:t>Sommaire</a:t>
            </a:r>
            <a:endParaRPr lang="fr-FR" sz="32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CCF091E-6FAF-FBB4-1A59-0BC697CA882C}"/>
              </a:ext>
            </a:extLst>
          </p:cNvPr>
          <p:cNvSpPr/>
          <p:nvPr/>
        </p:nvSpPr>
        <p:spPr>
          <a:xfrm>
            <a:off x="3097161" y="1671483"/>
            <a:ext cx="7447933" cy="884905"/>
          </a:xfrm>
          <a:prstGeom prst="roundRect">
            <a:avLst/>
          </a:prstGeom>
          <a:solidFill>
            <a:schemeClr val="accent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 Rounded MT Bold"/>
              </a:rPr>
              <a:t>I –  Logigramme d'asservissement &amp; Diagramme d'architecture</a:t>
            </a:r>
            <a:endParaRPr lang="fr-FR" err="1">
              <a:ea typeface="+mn-lt"/>
              <a:cs typeface="+mn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31A13F0-E522-5643-2AAF-51CDA7DE03B8}"/>
              </a:ext>
            </a:extLst>
          </p:cNvPr>
          <p:cNvSpPr/>
          <p:nvPr/>
        </p:nvSpPr>
        <p:spPr>
          <a:xfrm>
            <a:off x="1118419" y="1524000"/>
            <a:ext cx="1155290" cy="116758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B672B3D-339F-FF0C-FFD3-0C1815D7A2F5}"/>
              </a:ext>
            </a:extLst>
          </p:cNvPr>
          <p:cNvSpPr/>
          <p:nvPr/>
        </p:nvSpPr>
        <p:spPr>
          <a:xfrm>
            <a:off x="1118418" y="3232354"/>
            <a:ext cx="1155290" cy="116758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CAE7C6B-BBE3-49F7-14EA-88F349DCDBFB}"/>
              </a:ext>
            </a:extLst>
          </p:cNvPr>
          <p:cNvSpPr/>
          <p:nvPr/>
        </p:nvSpPr>
        <p:spPr>
          <a:xfrm>
            <a:off x="1118417" y="4903837"/>
            <a:ext cx="1155290" cy="11675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B449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D7AF241-460B-7F76-1C05-8B3BE3202493}"/>
              </a:ext>
            </a:extLst>
          </p:cNvPr>
          <p:cNvSpPr/>
          <p:nvPr/>
        </p:nvSpPr>
        <p:spPr>
          <a:xfrm>
            <a:off x="3097160" y="3330676"/>
            <a:ext cx="7447933" cy="884905"/>
          </a:xfrm>
          <a:prstGeom prst="roundRect">
            <a:avLst/>
          </a:prstGeom>
          <a:solidFill>
            <a:schemeClr val="accent5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latin typeface="Arial Rounded MT Bold"/>
              </a:rPr>
              <a:t>II – Architecture ROS2</a:t>
            </a:r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E8A940E-5948-D07C-A1E5-2F3AD93BC9D6}"/>
              </a:ext>
            </a:extLst>
          </p:cNvPr>
          <p:cNvSpPr/>
          <p:nvPr/>
        </p:nvSpPr>
        <p:spPr>
          <a:xfrm>
            <a:off x="3097159" y="5112772"/>
            <a:ext cx="7447933" cy="884905"/>
          </a:xfrm>
          <a:prstGeom prst="roundRect">
            <a:avLst/>
          </a:prstGeom>
          <a:solidFill>
            <a:srgbClr val="B449DE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latin typeface="Arial Rounded MT Bold"/>
              </a:rPr>
              <a:t>III – Architecture logicielle</a:t>
            </a:r>
            <a:endParaRPr lang="fr-FR"/>
          </a:p>
        </p:txBody>
      </p:sp>
      <p:pic>
        <p:nvPicPr>
          <p:cNvPr id="18" name="Graphique 17" descr="Robot avec un remplissage uni">
            <a:extLst>
              <a:ext uri="{FF2B5EF4-FFF2-40B4-BE49-F238E27FC236}">
                <a16:creationId xmlns:a16="http://schemas.microsoft.com/office/drawing/2014/main" id="{62ADAE3D-AF97-3CE5-D7F5-BF1544C08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8865" y="3365090"/>
            <a:ext cx="914400" cy="914400"/>
          </a:xfrm>
          <a:prstGeom prst="rect">
            <a:avLst/>
          </a:prstGeom>
        </p:spPr>
      </p:pic>
      <p:pic>
        <p:nvPicPr>
          <p:cNvPr id="19" name="Graphique 18" descr="Diagramme d’interconnexion avec un remplissage uni">
            <a:extLst>
              <a:ext uri="{FF2B5EF4-FFF2-40B4-BE49-F238E27FC236}">
                <a16:creationId xmlns:a16="http://schemas.microsoft.com/office/drawing/2014/main" id="{C49C625A-F526-1DDE-323B-4CED501EB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238865" y="1607574"/>
            <a:ext cx="914400" cy="914400"/>
          </a:xfrm>
          <a:prstGeom prst="rect">
            <a:avLst/>
          </a:prstGeom>
        </p:spPr>
      </p:pic>
      <p:pic>
        <p:nvPicPr>
          <p:cNvPr id="20" name="Graphique 19" descr="Écran avec un remplissage uni">
            <a:extLst>
              <a:ext uri="{FF2B5EF4-FFF2-40B4-BE49-F238E27FC236}">
                <a16:creationId xmlns:a16="http://schemas.microsoft.com/office/drawing/2014/main" id="{454223F2-98E4-10B9-CB63-3EF32375F7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4897" y="5110316"/>
            <a:ext cx="754626" cy="7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942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20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solidFill>
                  <a:schemeClr val="bg1"/>
                </a:solidFill>
                <a:latin typeface="Arial Rounded MT Bold"/>
                <a:cs typeface="Calibri Light"/>
              </a:rPr>
              <a:t>Points du règlement final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F995BC3-587A-EA4E-D2D2-C30FA4AEB22E}"/>
              </a:ext>
            </a:extLst>
          </p:cNvPr>
          <p:cNvSpPr/>
          <p:nvPr/>
        </p:nvSpPr>
        <p:spPr>
          <a:xfrm>
            <a:off x="1355446" y="1153533"/>
            <a:ext cx="9479934" cy="5825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latin typeface="Arial Rounded MT Bold"/>
              </a:rPr>
              <a:t>Plante valide dans une zone adaptée : 3 points</a:t>
            </a:r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0E6767D-9367-0DE6-D955-A53118C3C790}"/>
              </a:ext>
            </a:extLst>
          </p:cNvPr>
          <p:cNvSpPr/>
          <p:nvPr/>
        </p:nvSpPr>
        <p:spPr>
          <a:xfrm>
            <a:off x="1374798" y="1862314"/>
            <a:ext cx="9479934" cy="582525"/>
          </a:xfrm>
          <a:prstGeom prst="roundRect">
            <a:avLst/>
          </a:prstGeom>
          <a:solidFill>
            <a:schemeClr val="accent6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latin typeface="Arial Rounded MT Bold"/>
              </a:rPr>
              <a:t>Plante valide dans un pot : +1 point</a:t>
            </a:r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5B2407F4-9EB4-4A3D-DC1F-B8AF18C336C0}"/>
              </a:ext>
            </a:extLst>
          </p:cNvPr>
          <p:cNvSpPr/>
          <p:nvPr/>
        </p:nvSpPr>
        <p:spPr>
          <a:xfrm>
            <a:off x="1350608" y="2612219"/>
            <a:ext cx="9479934" cy="582525"/>
          </a:xfrm>
          <a:prstGeom prst="roundRect">
            <a:avLst/>
          </a:prstGeom>
          <a:solidFill>
            <a:schemeClr val="accent6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latin typeface="Arial Rounded MT Bold"/>
              </a:rPr>
              <a:t>Plante valide dans une jardinière : +1 point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917DB40-66E2-9586-1C9E-55C00C8E0B14}"/>
              </a:ext>
            </a:extLst>
          </p:cNvPr>
          <p:cNvSpPr/>
          <p:nvPr/>
        </p:nvSpPr>
        <p:spPr>
          <a:xfrm>
            <a:off x="1362703" y="3362124"/>
            <a:ext cx="9479934" cy="5825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latin typeface="Arial Rounded MT Bold"/>
              </a:rPr>
              <a:t>Panneau solaire valide : 5 points</a:t>
            </a:r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11D198A5-6601-DC0B-C2AD-CD1C226D5531}"/>
              </a:ext>
            </a:extLst>
          </p:cNvPr>
          <p:cNvSpPr/>
          <p:nvPr/>
        </p:nvSpPr>
        <p:spPr>
          <a:xfrm>
            <a:off x="1374798" y="4099933"/>
            <a:ext cx="9479934" cy="5825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latin typeface="Arial Rounded MT Bold"/>
              </a:rPr>
              <a:t>Coccinelle en zone : 5 points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8AC28CA-1FBC-540F-FBDE-F5F0CEC56967}"/>
              </a:ext>
            </a:extLst>
          </p:cNvPr>
          <p:cNvSpPr/>
          <p:nvPr/>
        </p:nvSpPr>
        <p:spPr>
          <a:xfrm>
            <a:off x="1343351" y="4842581"/>
            <a:ext cx="9479934" cy="582525"/>
          </a:xfrm>
          <a:prstGeom prst="roundRect">
            <a:avLst/>
          </a:prstGeom>
          <a:solidFill>
            <a:schemeClr val="accent6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latin typeface="Arial Rounded MT Bold"/>
              </a:rPr>
              <a:t>Coccinelle en contact avec une plante : +5 points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FAEAF01-B251-5565-499E-80A50463F261}"/>
              </a:ext>
            </a:extLst>
          </p:cNvPr>
          <p:cNvSpPr/>
          <p:nvPr/>
        </p:nvSpPr>
        <p:spPr>
          <a:xfrm>
            <a:off x="1350608" y="5563457"/>
            <a:ext cx="9479934" cy="5825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latin typeface="Arial Rounded MT Bold"/>
              </a:rPr>
              <a:t>Retour en zone : 10 points</a:t>
            </a:r>
            <a:endParaRPr lang="fr-FR"/>
          </a:p>
        </p:txBody>
      </p:sp>
      <p:pic>
        <p:nvPicPr>
          <p:cNvPr id="41" name="Graphique 40" descr="Plante avec racines avec un remplissage uni">
            <a:extLst>
              <a:ext uri="{FF2B5EF4-FFF2-40B4-BE49-F238E27FC236}">
                <a16:creationId xmlns:a16="http://schemas.microsoft.com/office/drawing/2014/main" id="{671822C2-B963-E1F6-4715-959C68096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4325" y="1157515"/>
            <a:ext cx="551544" cy="587829"/>
          </a:xfrm>
          <a:prstGeom prst="rect">
            <a:avLst/>
          </a:prstGeom>
        </p:spPr>
      </p:pic>
      <p:pic>
        <p:nvPicPr>
          <p:cNvPr id="42" name="Graphique 41" descr="Plante avec racines avec un remplissage uni">
            <a:extLst>
              <a:ext uri="{FF2B5EF4-FFF2-40B4-BE49-F238E27FC236}">
                <a16:creationId xmlns:a16="http://schemas.microsoft.com/office/drawing/2014/main" id="{0F5D0FD8-15A5-95C6-6565-BEBCE9B63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8229" y="1157514"/>
            <a:ext cx="551544" cy="587829"/>
          </a:xfrm>
          <a:prstGeom prst="rect">
            <a:avLst/>
          </a:prstGeom>
        </p:spPr>
      </p:pic>
      <p:pic>
        <p:nvPicPr>
          <p:cNvPr id="44" name="Graphique 43" descr="Plante en pot fanée avec un remplissage uni">
            <a:extLst>
              <a:ext uri="{FF2B5EF4-FFF2-40B4-BE49-F238E27FC236}">
                <a16:creationId xmlns:a16="http://schemas.microsoft.com/office/drawing/2014/main" id="{4C1D4112-BF19-0401-2C83-0FB255E46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4324" y="1859038"/>
            <a:ext cx="587829" cy="587829"/>
          </a:xfrm>
          <a:prstGeom prst="rect">
            <a:avLst/>
          </a:prstGeom>
        </p:spPr>
      </p:pic>
      <p:pic>
        <p:nvPicPr>
          <p:cNvPr id="45" name="Graphique 44" descr="Plante en pot fanée avec un remplissage uni">
            <a:extLst>
              <a:ext uri="{FF2B5EF4-FFF2-40B4-BE49-F238E27FC236}">
                <a16:creationId xmlns:a16="http://schemas.microsoft.com/office/drawing/2014/main" id="{60FA7565-C999-37BB-20ED-B19F68CFC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1942" y="1834847"/>
            <a:ext cx="587829" cy="587829"/>
          </a:xfrm>
          <a:prstGeom prst="rect">
            <a:avLst/>
          </a:prstGeom>
        </p:spPr>
      </p:pic>
      <p:pic>
        <p:nvPicPr>
          <p:cNvPr id="46" name="Graphique 45" descr="Paquet de graines avec un remplissage uni">
            <a:extLst>
              <a:ext uri="{FF2B5EF4-FFF2-40B4-BE49-F238E27FC236}">
                <a16:creationId xmlns:a16="http://schemas.microsoft.com/office/drawing/2014/main" id="{F0339E08-0984-CB8A-E1B2-522A7A1B0B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84324" y="2608943"/>
            <a:ext cx="539448" cy="539448"/>
          </a:xfrm>
          <a:prstGeom prst="rect">
            <a:avLst/>
          </a:prstGeom>
        </p:spPr>
      </p:pic>
      <p:pic>
        <p:nvPicPr>
          <p:cNvPr id="47" name="Graphique 46" descr="Paquet de graines avec un remplissage uni">
            <a:extLst>
              <a:ext uri="{FF2B5EF4-FFF2-40B4-BE49-F238E27FC236}">
                <a16:creationId xmlns:a16="http://schemas.microsoft.com/office/drawing/2014/main" id="{FED57D8C-2AFE-02DD-5C4B-3D67918CB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56133" y="2608942"/>
            <a:ext cx="539448" cy="539448"/>
          </a:xfrm>
          <a:prstGeom prst="rect">
            <a:avLst/>
          </a:prstGeom>
        </p:spPr>
      </p:pic>
      <p:pic>
        <p:nvPicPr>
          <p:cNvPr id="48" name="Graphique 47" descr="Panneaux solaires avec un remplissage uni">
            <a:extLst>
              <a:ext uri="{FF2B5EF4-FFF2-40B4-BE49-F238E27FC236}">
                <a16:creationId xmlns:a16="http://schemas.microsoft.com/office/drawing/2014/main" id="{78DB94FF-EC7B-8695-1A63-6391E4E405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8038" y="3346753"/>
            <a:ext cx="575735" cy="599925"/>
          </a:xfrm>
          <a:prstGeom prst="rect">
            <a:avLst/>
          </a:prstGeom>
        </p:spPr>
      </p:pic>
      <p:pic>
        <p:nvPicPr>
          <p:cNvPr id="49" name="Graphique 48" descr="Panneaux solaires avec un remplissage uni">
            <a:extLst>
              <a:ext uri="{FF2B5EF4-FFF2-40B4-BE49-F238E27FC236}">
                <a16:creationId xmlns:a16="http://schemas.microsoft.com/office/drawing/2014/main" id="{1BB721F0-983C-33AC-AB06-BC3256FDF0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68228" y="3346752"/>
            <a:ext cx="575735" cy="599925"/>
          </a:xfrm>
          <a:prstGeom prst="rect">
            <a:avLst/>
          </a:prstGeom>
        </p:spPr>
      </p:pic>
      <p:pic>
        <p:nvPicPr>
          <p:cNvPr id="2" name="Graphique 1" descr="Coccinelle avec un remplissage uni">
            <a:extLst>
              <a:ext uri="{FF2B5EF4-FFF2-40B4-BE49-F238E27FC236}">
                <a16:creationId xmlns:a16="http://schemas.microsoft.com/office/drawing/2014/main" id="{C4C37921-34AC-592C-60F3-D5B842DAA0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60134" y="4096657"/>
            <a:ext cx="624115" cy="599924"/>
          </a:xfrm>
          <a:prstGeom prst="rect">
            <a:avLst/>
          </a:prstGeom>
        </p:spPr>
      </p:pic>
      <p:pic>
        <p:nvPicPr>
          <p:cNvPr id="3" name="Graphique 2" descr="Coccinelle avec un remplissage uni">
            <a:extLst>
              <a:ext uri="{FF2B5EF4-FFF2-40B4-BE49-F238E27FC236}">
                <a16:creationId xmlns:a16="http://schemas.microsoft.com/office/drawing/2014/main" id="{84DFE24C-77BF-E0E7-1D50-3042E35449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28705" y="4096657"/>
            <a:ext cx="624115" cy="599924"/>
          </a:xfrm>
          <a:prstGeom prst="rect">
            <a:avLst/>
          </a:prstGeom>
        </p:spPr>
      </p:pic>
      <p:pic>
        <p:nvPicPr>
          <p:cNvPr id="4" name="Graphique 3" descr="Coccinelle avec un remplissage uni">
            <a:extLst>
              <a:ext uri="{FF2B5EF4-FFF2-40B4-BE49-F238E27FC236}">
                <a16:creationId xmlns:a16="http://schemas.microsoft.com/office/drawing/2014/main" id="{34B1E1D5-5208-56B4-7638-99FBC4CD5A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2602895" y="4858656"/>
            <a:ext cx="624115" cy="599924"/>
          </a:xfrm>
          <a:prstGeom prst="rect">
            <a:avLst/>
          </a:prstGeom>
        </p:spPr>
      </p:pic>
      <p:pic>
        <p:nvPicPr>
          <p:cNvPr id="5" name="Graphique 4" descr="Coccinelle avec un remplissage uni">
            <a:extLst>
              <a:ext uri="{FF2B5EF4-FFF2-40B4-BE49-F238E27FC236}">
                <a16:creationId xmlns:a16="http://schemas.microsoft.com/office/drawing/2014/main" id="{B020FC78-8958-A566-ECDC-B7F7386482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8856133" y="4834466"/>
            <a:ext cx="624115" cy="599924"/>
          </a:xfrm>
          <a:prstGeom prst="rect">
            <a:avLst/>
          </a:prstGeom>
        </p:spPr>
      </p:pic>
      <p:pic>
        <p:nvPicPr>
          <p:cNvPr id="9" name="Graphique 8" descr="Plante en pot fanée avec un remplissage uni">
            <a:extLst>
              <a:ext uri="{FF2B5EF4-FFF2-40B4-BE49-F238E27FC236}">
                <a16:creationId xmlns:a16="http://schemas.microsoft.com/office/drawing/2014/main" id="{079ECCEB-B532-CA36-51D8-A5ED1B251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5275" y="4786084"/>
            <a:ext cx="587829" cy="587829"/>
          </a:xfrm>
          <a:prstGeom prst="rect">
            <a:avLst/>
          </a:prstGeom>
        </p:spPr>
      </p:pic>
      <p:pic>
        <p:nvPicPr>
          <p:cNvPr id="11" name="Graphique 10" descr="Plante en pot fanée avec un remplissage uni">
            <a:extLst>
              <a:ext uri="{FF2B5EF4-FFF2-40B4-BE49-F238E27FC236}">
                <a16:creationId xmlns:a16="http://schemas.microsoft.com/office/drawing/2014/main" id="{C4F3E38F-7CB1-59A3-B18C-71B28FA44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319865" y="4834464"/>
            <a:ext cx="585409" cy="599924"/>
          </a:xfrm>
          <a:prstGeom prst="rect">
            <a:avLst/>
          </a:prstGeom>
        </p:spPr>
      </p:pic>
      <p:pic>
        <p:nvPicPr>
          <p:cNvPr id="6" name="Graphique 5" descr="Batterie en charge avec un remplissage uni">
            <a:extLst>
              <a:ext uri="{FF2B5EF4-FFF2-40B4-BE49-F238E27FC236}">
                <a16:creationId xmlns:a16="http://schemas.microsoft.com/office/drawing/2014/main" id="{566F1D88-454F-1FA7-87F2-26DC781815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28705" y="5535989"/>
            <a:ext cx="745067" cy="696687"/>
          </a:xfrm>
          <a:prstGeom prst="rect">
            <a:avLst/>
          </a:prstGeom>
        </p:spPr>
      </p:pic>
      <p:pic>
        <p:nvPicPr>
          <p:cNvPr id="7" name="Graphique 6" descr="Batterie en charge avec un remplissage uni">
            <a:extLst>
              <a:ext uri="{FF2B5EF4-FFF2-40B4-BE49-F238E27FC236}">
                <a16:creationId xmlns:a16="http://schemas.microsoft.com/office/drawing/2014/main" id="{1D5A91C0-3A4C-9CC5-6E33-5052372221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75466" y="5511799"/>
            <a:ext cx="745067" cy="6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8421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21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solidFill>
                  <a:schemeClr val="bg1"/>
                </a:solidFill>
                <a:latin typeface="Arial Rounded MT Bold"/>
                <a:cs typeface="Calibri Light"/>
              </a:rPr>
              <a:t>Points du règlement final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8AC28CA-1FBC-540F-FBDE-F5F0CEC56967}"/>
              </a:ext>
            </a:extLst>
          </p:cNvPr>
          <p:cNvSpPr/>
          <p:nvPr/>
        </p:nvSpPr>
        <p:spPr>
          <a:xfrm>
            <a:off x="2238399" y="2883153"/>
            <a:ext cx="7701935" cy="110261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>
                <a:latin typeface="Arial Rounded MT Bold"/>
              </a:rPr>
              <a:t>Rendement</a:t>
            </a:r>
          </a:p>
          <a:p>
            <a:pPr algn="ctr"/>
            <a:r>
              <a:rPr lang="fr-FR" sz="2000">
                <a:latin typeface="Arial Rounded MT Bold"/>
              </a:rPr>
              <a:t>Bonus = min(20 points - Écart/2, Points réalisés)</a:t>
            </a:r>
          </a:p>
        </p:txBody>
      </p:sp>
    </p:spTree>
    <p:extLst>
      <p:ext uri="{BB962C8B-B14F-4D97-AF65-F5344CB8AC3E}">
        <p14:creationId xmlns:p14="http://schemas.microsoft.com/office/powerpoint/2010/main" val="3561761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61452" y="-1229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3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528915" y="107182"/>
            <a:ext cx="5125066" cy="580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 – Logigramme d'asservissement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pic>
        <p:nvPicPr>
          <p:cNvPr id="3" name="Image 2" descr="Une image contenant cercle, capture d’écran, conception&#10;&#10;Description générée automatiquement">
            <a:extLst>
              <a:ext uri="{FF2B5EF4-FFF2-40B4-BE49-F238E27FC236}">
                <a16:creationId xmlns:a16="http://schemas.microsoft.com/office/drawing/2014/main" id="{3A3F41CB-117B-D380-C874-B99FC0FE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764" y="731352"/>
            <a:ext cx="1763486" cy="1262822"/>
          </a:xfrm>
          <a:prstGeom prst="rect">
            <a:avLst/>
          </a:prstGeom>
        </p:spPr>
      </p:pic>
      <p:pic>
        <p:nvPicPr>
          <p:cNvPr id="4" name="Image 3" descr="Une image contenant cercle, capture d’écran, Modélisation 3D, croquis&#10;&#10;Description générée automatiquement">
            <a:extLst>
              <a:ext uri="{FF2B5EF4-FFF2-40B4-BE49-F238E27FC236}">
                <a16:creationId xmlns:a16="http://schemas.microsoft.com/office/drawing/2014/main" id="{E1F2B26A-0450-EBBE-3E01-A63B7F511D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04" r="10569" b="3053"/>
          <a:stretch/>
        </p:blipFill>
        <p:spPr>
          <a:xfrm>
            <a:off x="7466189" y="2290402"/>
            <a:ext cx="2018202" cy="1257869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08605859-50FA-D3C9-2FB6-7817988E8D01}"/>
              </a:ext>
            </a:extLst>
          </p:cNvPr>
          <p:cNvSpPr/>
          <p:nvPr/>
        </p:nvSpPr>
        <p:spPr>
          <a:xfrm rot="5400000">
            <a:off x="8259976" y="2015706"/>
            <a:ext cx="237506" cy="1979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cercle, capture d’écran, diagramme&#10;&#10;Description générée automatiquement">
            <a:extLst>
              <a:ext uri="{FF2B5EF4-FFF2-40B4-BE49-F238E27FC236}">
                <a16:creationId xmlns:a16="http://schemas.microsoft.com/office/drawing/2014/main" id="{7CEDD136-A23B-C09A-9BBD-8E768AB25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061" y="1490340"/>
            <a:ext cx="1167218" cy="844337"/>
          </a:xfrm>
          <a:prstGeom prst="rect">
            <a:avLst/>
          </a:prstGeom>
        </p:spPr>
      </p:pic>
      <p:pic>
        <p:nvPicPr>
          <p:cNvPr id="7" name="Image 6" descr="Une image contenant cercle, capture d’écran, conception&#10;&#10;Description générée automatiquement">
            <a:extLst>
              <a:ext uri="{FF2B5EF4-FFF2-40B4-BE49-F238E27FC236}">
                <a16:creationId xmlns:a16="http://schemas.microsoft.com/office/drawing/2014/main" id="{75495A3A-F1D3-1599-21E3-9E9DC3400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93" y="2675830"/>
            <a:ext cx="1157890" cy="814406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9C1270A1-02BD-6AFB-32A1-6A11542C2632}"/>
              </a:ext>
            </a:extLst>
          </p:cNvPr>
          <p:cNvSpPr/>
          <p:nvPr/>
        </p:nvSpPr>
        <p:spPr>
          <a:xfrm rot="5400000">
            <a:off x="1130458" y="2436118"/>
            <a:ext cx="237506" cy="1979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76DAB-9694-5DCD-FC82-D51F04434EC5}"/>
              </a:ext>
            </a:extLst>
          </p:cNvPr>
          <p:cNvSpPr/>
          <p:nvPr/>
        </p:nvSpPr>
        <p:spPr>
          <a:xfrm>
            <a:off x="466396" y="945931"/>
            <a:ext cx="1637862" cy="2671378"/>
          </a:xfrm>
          <a:prstGeom prst="rect">
            <a:avLst/>
          </a:prstGeom>
          <a:noFill/>
          <a:ln>
            <a:solidFill>
              <a:srgbClr val="B449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E9E9413-30BB-9D71-4A37-4C8FA81E10CD}"/>
              </a:ext>
            </a:extLst>
          </p:cNvPr>
          <p:cNvSpPr txBox="1"/>
          <p:nvPr/>
        </p:nvSpPr>
        <p:spPr>
          <a:xfrm>
            <a:off x="895568" y="978775"/>
            <a:ext cx="788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B449DE"/>
                </a:solidFill>
                <a:cs typeface="Calibri"/>
              </a:rPr>
              <a:t>Cas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E757B5-509F-64AA-79DF-154C4517B3E7}"/>
              </a:ext>
            </a:extLst>
          </p:cNvPr>
          <p:cNvSpPr/>
          <p:nvPr/>
        </p:nvSpPr>
        <p:spPr>
          <a:xfrm>
            <a:off x="7580583" y="3722413"/>
            <a:ext cx="1900625" cy="29166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0D6DE8B-1B87-1123-58E1-ABCFB2AD373D}"/>
              </a:ext>
            </a:extLst>
          </p:cNvPr>
          <p:cNvSpPr txBox="1"/>
          <p:nvPr/>
        </p:nvSpPr>
        <p:spPr>
          <a:xfrm>
            <a:off x="8108293" y="3722413"/>
            <a:ext cx="864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rgbClr val="00B0F0"/>
                </a:solidFill>
                <a:cs typeface="Calibri"/>
              </a:rPr>
              <a:t>Cas 4</a:t>
            </a:r>
          </a:p>
        </p:txBody>
      </p:sp>
      <p:pic>
        <p:nvPicPr>
          <p:cNvPr id="19" name="Image 18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ED350FBB-02D8-A172-E770-E93739790E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9848" y="4041965"/>
            <a:ext cx="1587063" cy="1077589"/>
          </a:xfrm>
          <a:prstGeom prst="rect">
            <a:avLst/>
          </a:prstGeom>
        </p:spPr>
      </p:pic>
      <p:pic>
        <p:nvPicPr>
          <p:cNvPr id="20" name="Image 19" descr="Une image contenant cercle&#10;&#10;Description générée automatiquement">
            <a:extLst>
              <a:ext uri="{FF2B5EF4-FFF2-40B4-BE49-F238E27FC236}">
                <a16:creationId xmlns:a16="http://schemas.microsoft.com/office/drawing/2014/main" id="{FABC253C-0C9E-C856-8AB1-471C8EBE78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3571" y="5462817"/>
            <a:ext cx="1674649" cy="1143746"/>
          </a:xfrm>
          <a:prstGeom prst="rect">
            <a:avLst/>
          </a:prstGeom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89AB2A56-E54C-BEDD-CDFD-E69052095E4B}"/>
              </a:ext>
            </a:extLst>
          </p:cNvPr>
          <p:cNvSpPr/>
          <p:nvPr/>
        </p:nvSpPr>
        <p:spPr>
          <a:xfrm rot="5400000">
            <a:off x="8417631" y="5142533"/>
            <a:ext cx="237506" cy="1979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765917-ADA4-AFD2-09D7-395D9764C87D}"/>
              </a:ext>
            </a:extLst>
          </p:cNvPr>
          <p:cNvSpPr/>
          <p:nvPr/>
        </p:nvSpPr>
        <p:spPr>
          <a:xfrm>
            <a:off x="7405411" y="394136"/>
            <a:ext cx="2321037" cy="32319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25A119E-E3B3-B2A7-2E4C-6EDD3BB8E293}"/>
              </a:ext>
            </a:extLst>
          </p:cNvPr>
          <p:cNvSpPr txBox="1"/>
          <p:nvPr/>
        </p:nvSpPr>
        <p:spPr>
          <a:xfrm>
            <a:off x="8090775" y="402895"/>
            <a:ext cx="864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rgbClr val="92D050"/>
                </a:solidFill>
                <a:cs typeface="Calibri"/>
              </a:rPr>
              <a:t>Cas 2</a:t>
            </a:r>
          </a:p>
        </p:txBody>
      </p:sp>
      <p:pic>
        <p:nvPicPr>
          <p:cNvPr id="31" name="Image 30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40D414E2-69DB-1F29-6B1A-0E1DA92596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5" t="8571" r="-319" b="476"/>
          <a:stretch/>
        </p:blipFill>
        <p:spPr>
          <a:xfrm>
            <a:off x="464850" y="5594428"/>
            <a:ext cx="1642478" cy="1012275"/>
          </a:xfrm>
          <a:prstGeom prst="rect">
            <a:avLst/>
          </a:prstGeom>
        </p:spPr>
      </p:pic>
      <p:pic>
        <p:nvPicPr>
          <p:cNvPr id="32" name="Image 31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E02F65B5-CA81-17A5-F391-9D09A223B5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710" y="4117147"/>
            <a:ext cx="1639614" cy="112867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025BC3F-82F8-FCA0-BCDB-B556B1C0A9C5}"/>
              </a:ext>
            </a:extLst>
          </p:cNvPr>
          <p:cNvSpPr/>
          <p:nvPr/>
        </p:nvSpPr>
        <p:spPr>
          <a:xfrm>
            <a:off x="326257" y="3731172"/>
            <a:ext cx="1926896" cy="2907860"/>
          </a:xfrm>
          <a:prstGeom prst="rect">
            <a:avLst/>
          </a:prstGeom>
          <a:noFill/>
          <a:ln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A98D68D-F515-EF3C-0B3D-F511F1C723D7}"/>
              </a:ext>
            </a:extLst>
          </p:cNvPr>
          <p:cNvSpPr txBox="1"/>
          <p:nvPr/>
        </p:nvSpPr>
        <p:spPr>
          <a:xfrm>
            <a:off x="851774" y="3746498"/>
            <a:ext cx="788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006835"/>
                </a:solidFill>
                <a:cs typeface="Calibri"/>
              </a:rPr>
              <a:t>Cas 3</a:t>
            </a:r>
          </a:p>
        </p:txBody>
      </p:sp>
      <p:pic>
        <p:nvPicPr>
          <p:cNvPr id="2" name="Image 1" descr="Une image contenant texte, diagramme, ligne, Plan&#10;&#10;Description générée automatiquement">
            <a:extLst>
              <a:ext uri="{FF2B5EF4-FFF2-40B4-BE49-F238E27FC236}">
                <a16:creationId xmlns:a16="http://schemas.microsoft.com/office/drawing/2014/main" id="{E3BC654B-E9BD-CF74-24C9-5E9A9338DA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7297" y="808162"/>
            <a:ext cx="4424855" cy="5784709"/>
          </a:xfrm>
          <a:prstGeom prst="rect">
            <a:avLst/>
          </a:prstGeom>
        </p:spPr>
      </p:pic>
      <p:pic>
        <p:nvPicPr>
          <p:cNvPr id="13" name="Image 12" descr="Une image contenant croquis, plein air, art&#10;&#10;Description générée automatiquement">
            <a:extLst>
              <a:ext uri="{FF2B5EF4-FFF2-40B4-BE49-F238E27FC236}">
                <a16:creationId xmlns:a16="http://schemas.microsoft.com/office/drawing/2014/main" id="{0FA72137-DBB5-1C74-9F5E-4691CA7E45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24854" y="2676647"/>
            <a:ext cx="1850460" cy="165957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64321273-E4F9-2E6C-B693-9A171478B78D}"/>
              </a:ext>
            </a:extLst>
          </p:cNvPr>
          <p:cNvSpPr txBox="1"/>
          <p:nvPr/>
        </p:nvSpPr>
        <p:spPr>
          <a:xfrm>
            <a:off x="9829800" y="4419600"/>
            <a:ext cx="203562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u="sng">
                <a:cs typeface="Calibri"/>
              </a:rPr>
              <a:t>Visualisation du robot</a:t>
            </a:r>
          </a:p>
        </p:txBody>
      </p:sp>
    </p:spTree>
    <p:extLst>
      <p:ext uri="{BB962C8B-B14F-4D97-AF65-F5344CB8AC3E}">
        <p14:creationId xmlns:p14="http://schemas.microsoft.com/office/powerpoint/2010/main" val="410542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61452" y="-1229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4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528915" y="107182"/>
            <a:ext cx="5125066" cy="580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 – Logigramme d'asservissement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pic>
        <p:nvPicPr>
          <p:cNvPr id="3" name="Image 2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9213E1D0-1FFC-D078-0237-3EB38A603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3" y="853469"/>
            <a:ext cx="3875496" cy="5567411"/>
          </a:xfrm>
          <a:prstGeom prst="rect">
            <a:avLst/>
          </a:prstGeom>
        </p:spPr>
      </p:pic>
      <p:pic>
        <p:nvPicPr>
          <p:cNvPr id="2" name="Image 1" descr="Une image contenant plante, conception, illustration&#10;&#10;Description générée automatiquement">
            <a:extLst>
              <a:ext uri="{FF2B5EF4-FFF2-40B4-BE49-F238E27FC236}">
                <a16:creationId xmlns:a16="http://schemas.microsoft.com/office/drawing/2014/main" id="{E044752D-8C7E-0B22-2BBD-F70A5404F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994" y="944941"/>
            <a:ext cx="2743200" cy="2000640"/>
          </a:xfrm>
          <a:prstGeom prst="rect">
            <a:avLst/>
          </a:prstGeom>
        </p:spPr>
      </p:pic>
      <p:pic>
        <p:nvPicPr>
          <p:cNvPr id="4" name="Image 3" descr="Une image contenant croquis, plein air, art&#10;&#10;Description générée automatiquement">
            <a:extLst>
              <a:ext uri="{FF2B5EF4-FFF2-40B4-BE49-F238E27FC236}">
                <a16:creationId xmlns:a16="http://schemas.microsoft.com/office/drawing/2014/main" id="{0DB6A03B-499D-4650-E391-2F4C2C0AE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854" y="2812717"/>
            <a:ext cx="2122603" cy="1931720"/>
          </a:xfrm>
          <a:prstGeom prst="rect">
            <a:avLst/>
          </a:prstGeom>
        </p:spPr>
      </p:pic>
      <p:pic>
        <p:nvPicPr>
          <p:cNvPr id="5" name="Image 4" descr="Une image contenant évier, conception, plein air&#10;&#10;Description générée automatiquement">
            <a:extLst>
              <a:ext uri="{FF2B5EF4-FFF2-40B4-BE49-F238E27FC236}">
                <a16:creationId xmlns:a16="http://schemas.microsoft.com/office/drawing/2014/main" id="{D11588E9-9DB4-F2C0-2891-601FE5482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369" y="2977298"/>
            <a:ext cx="1604128" cy="1838227"/>
          </a:xfrm>
          <a:prstGeom prst="rect">
            <a:avLst/>
          </a:prstGeom>
        </p:spPr>
      </p:pic>
      <p:pic>
        <p:nvPicPr>
          <p:cNvPr id="7" name="Image 6" descr="Une image contenant plante d’intérieur, pot de fleurs, texte, meubles&#10;&#10;Description générée automatiquement">
            <a:extLst>
              <a:ext uri="{FF2B5EF4-FFF2-40B4-BE49-F238E27FC236}">
                <a16:creationId xmlns:a16="http://schemas.microsoft.com/office/drawing/2014/main" id="{70ECF6DB-91FE-0906-83F0-145A844E8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214" y="2958384"/>
            <a:ext cx="1808376" cy="1883913"/>
          </a:xfrm>
          <a:prstGeom prst="rect">
            <a:avLst/>
          </a:prstGeom>
        </p:spPr>
      </p:pic>
      <p:pic>
        <p:nvPicPr>
          <p:cNvPr id="11" name="Image 10" descr="Une image contenant croquis, dessin, conception, art&#10;&#10;Description générée automatiquement">
            <a:extLst>
              <a:ext uri="{FF2B5EF4-FFF2-40B4-BE49-F238E27FC236}">
                <a16:creationId xmlns:a16="http://schemas.microsoft.com/office/drawing/2014/main" id="{6962D47B-4897-EDFA-0CAD-A0540B7FA3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3039" y="4873755"/>
            <a:ext cx="1674829" cy="157250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3301753-34FF-EE09-C0FA-6B5CD641F5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2586" y="4885242"/>
            <a:ext cx="1282046" cy="1533826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4E4FD981-0610-7065-A3BF-1E962D7885BB}"/>
              </a:ext>
            </a:extLst>
          </p:cNvPr>
          <p:cNvSpPr/>
          <p:nvPr/>
        </p:nvSpPr>
        <p:spPr>
          <a:xfrm>
            <a:off x="6775515" y="3849278"/>
            <a:ext cx="306371" cy="188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1EB2A7CA-A7BC-AE21-8DA0-7DE14B43AE41}"/>
              </a:ext>
            </a:extLst>
          </p:cNvPr>
          <p:cNvSpPr/>
          <p:nvPr/>
        </p:nvSpPr>
        <p:spPr>
          <a:xfrm>
            <a:off x="9085082" y="3849278"/>
            <a:ext cx="306371" cy="188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3E08F317-EAB3-4099-45B9-28C1DBD46D39}"/>
              </a:ext>
            </a:extLst>
          </p:cNvPr>
          <p:cNvSpPr/>
          <p:nvPr/>
        </p:nvSpPr>
        <p:spPr>
          <a:xfrm>
            <a:off x="6233474" y="5569670"/>
            <a:ext cx="306371" cy="188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évier, Appareil sanitaire, salle de bain, conception&#10;&#10;Description générée automatiquement">
            <a:extLst>
              <a:ext uri="{FF2B5EF4-FFF2-40B4-BE49-F238E27FC236}">
                <a16:creationId xmlns:a16="http://schemas.microsoft.com/office/drawing/2014/main" id="{90E253DC-735A-604F-9101-642B01D8CB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2256" y="4889112"/>
            <a:ext cx="1564850" cy="1557509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1F78AABE-9E35-9321-888E-4FA86CB69974}"/>
              </a:ext>
            </a:extLst>
          </p:cNvPr>
          <p:cNvSpPr/>
          <p:nvPr/>
        </p:nvSpPr>
        <p:spPr>
          <a:xfrm>
            <a:off x="8103123" y="5663938"/>
            <a:ext cx="306371" cy="188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bois, Bloc de bois, contre-plaqué, travail du bois&#10;&#10;Description générée automatiquement">
            <a:extLst>
              <a:ext uri="{FF2B5EF4-FFF2-40B4-BE49-F238E27FC236}">
                <a16:creationId xmlns:a16="http://schemas.microsoft.com/office/drawing/2014/main" id="{FBF0D4C4-6C95-8A32-A196-6246C7E674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8794" y="1155805"/>
            <a:ext cx="2579915" cy="1498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33046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iagramme, texte, ligne, Dessin technique&#10;&#10;Description générée automatiquement">
            <a:extLst>
              <a:ext uri="{FF2B5EF4-FFF2-40B4-BE49-F238E27FC236}">
                <a16:creationId xmlns:a16="http://schemas.microsoft.com/office/drawing/2014/main" id="{CF8C4C09-41A5-D2AB-70B6-4A4CE232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60" y="826434"/>
            <a:ext cx="6608956" cy="5818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61452" y="-1229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528915" y="107182"/>
            <a:ext cx="5125066" cy="580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 – Logigramme d'asservissement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sp>
        <p:nvSpPr>
          <p:cNvPr id="4" name="Triangle rectangle 23">
            <a:extLst>
              <a:ext uri="{FF2B5EF4-FFF2-40B4-BE49-F238E27FC236}">
                <a16:creationId xmlns:a16="http://schemas.microsoft.com/office/drawing/2014/main" id="{3AF9A50E-1572-E250-CD01-36027C2D630B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5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35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61452" y="-1229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528915" y="107182"/>
            <a:ext cx="5125066" cy="580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 – Logigramme d'asservissement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pic>
        <p:nvPicPr>
          <p:cNvPr id="2" name="Image 1" descr="Une image contenant texte, diagramme, Dessin technique, Plan&#10;&#10;Description générée automatiquement">
            <a:extLst>
              <a:ext uri="{FF2B5EF4-FFF2-40B4-BE49-F238E27FC236}">
                <a16:creationId xmlns:a16="http://schemas.microsoft.com/office/drawing/2014/main" id="{678B0121-A5C0-30D4-30D7-0A7526EFB4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537" r="70418" b="321"/>
          <a:stretch/>
        </p:blipFill>
        <p:spPr>
          <a:xfrm>
            <a:off x="3233023" y="865516"/>
            <a:ext cx="3417830" cy="4360269"/>
          </a:xfrm>
          <a:prstGeom prst="rect">
            <a:avLst/>
          </a:prstGeom>
        </p:spPr>
      </p:pic>
      <p:sp>
        <p:nvSpPr>
          <p:cNvPr id="4" name="Triangle rectangle 23">
            <a:extLst>
              <a:ext uri="{FF2B5EF4-FFF2-40B4-BE49-F238E27FC236}">
                <a16:creationId xmlns:a16="http://schemas.microsoft.com/office/drawing/2014/main" id="{7A624D7E-30F3-3838-D4F8-F2DD5E4DEBA4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6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21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61452" y="-1229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7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528915" y="107182"/>
            <a:ext cx="5125066" cy="580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 – Solution technique 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  <p:pic>
        <p:nvPicPr>
          <p:cNvPr id="4" name="Image 3" descr="Une image contenant texte, conception, capture d’écran&#10;&#10;Description générée automatiquement">
            <a:extLst>
              <a:ext uri="{FF2B5EF4-FFF2-40B4-BE49-F238E27FC236}">
                <a16:creationId xmlns:a16="http://schemas.microsoft.com/office/drawing/2014/main" id="{83D9FC23-1E06-13C8-264C-0DAAD3910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563" y="2022087"/>
            <a:ext cx="2046437" cy="4114800"/>
          </a:xfrm>
          <a:prstGeom prst="rect">
            <a:avLst/>
          </a:prstGeom>
        </p:spPr>
      </p:pic>
      <p:pic>
        <p:nvPicPr>
          <p:cNvPr id="5" name="Image 4" descr="Une image contenant texte, conception, capture d’écran, écriture manuscrite&#10;&#10;Description générée automatiquement">
            <a:extLst>
              <a:ext uri="{FF2B5EF4-FFF2-40B4-BE49-F238E27FC236}">
                <a16:creationId xmlns:a16="http://schemas.microsoft.com/office/drawing/2014/main" id="{1481BBFC-B141-D11C-ADB4-037A7EF76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961" y="2022088"/>
            <a:ext cx="1848226" cy="4114800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F5D384F-3DF3-F72D-7DA9-5D44D1D9345E}"/>
              </a:ext>
            </a:extLst>
          </p:cNvPr>
          <p:cNvSpPr/>
          <p:nvPr/>
        </p:nvSpPr>
        <p:spPr>
          <a:xfrm>
            <a:off x="3832824" y="1230396"/>
            <a:ext cx="4424514" cy="491615"/>
          </a:xfrm>
          <a:prstGeom prst="roundRect">
            <a:avLst/>
          </a:prstGeom>
          <a:solidFill>
            <a:srgbClr val="0068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latin typeface="Consolas"/>
              </a:rPr>
              <a:t>Bouger les panneaux solaires</a:t>
            </a:r>
            <a:endParaRPr lang="fr-FR" b="1"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5530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DB020DB9-A747-3FD9-09A1-C0D4D51BC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08" y="823496"/>
            <a:ext cx="6300423" cy="5813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8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 – Diagramme d'architecture</a:t>
            </a:r>
            <a:endParaRPr lang="fr-FR" sz="2400" b="1">
              <a:solidFill>
                <a:schemeClr val="bg1"/>
              </a:solidFill>
              <a:latin typeface="Arial Rounded MT Bold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86060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EFDC41-05AE-759E-241F-17BF974FB698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 w="57150">
            <a:solidFill>
              <a:srgbClr val="0068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4EA7-2E09-8741-C93A-358154A5B001}"/>
              </a:ext>
            </a:extLst>
          </p:cNvPr>
          <p:cNvSpPr/>
          <p:nvPr/>
        </p:nvSpPr>
        <p:spPr>
          <a:xfrm>
            <a:off x="61451" y="49159"/>
            <a:ext cx="12069096" cy="6759677"/>
          </a:xfrm>
          <a:prstGeom prst="rect">
            <a:avLst/>
          </a:prstGeom>
          <a:noFill/>
          <a:ln w="57150">
            <a:solidFill>
              <a:srgbClr val="006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6A0B1-80EA-2EA5-0BA3-3E3ECF41F22B}"/>
              </a:ext>
            </a:extLst>
          </p:cNvPr>
          <p:cNvSpPr/>
          <p:nvPr/>
        </p:nvSpPr>
        <p:spPr>
          <a:xfrm>
            <a:off x="159772" y="159769"/>
            <a:ext cx="11884742" cy="6538453"/>
          </a:xfrm>
          <a:prstGeom prst="rect">
            <a:avLst/>
          </a:prstGeom>
          <a:noFill/>
          <a:ln w="57150">
            <a:solidFill>
              <a:srgbClr val="630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FE3CE3-0A5E-98A0-CE1F-BB13480C6878}"/>
              </a:ext>
            </a:extLst>
          </p:cNvPr>
          <p:cNvSpPr/>
          <p:nvPr/>
        </p:nvSpPr>
        <p:spPr>
          <a:xfrm>
            <a:off x="110612" y="110609"/>
            <a:ext cx="11983064" cy="6649065"/>
          </a:xfrm>
          <a:prstGeom prst="rect">
            <a:avLst/>
          </a:prstGeom>
          <a:noFill/>
          <a:ln w="57150">
            <a:solidFill>
              <a:srgbClr val="0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avec coin arrondi et coin rogné en haut 22">
            <a:extLst>
              <a:ext uri="{FF2B5EF4-FFF2-40B4-BE49-F238E27FC236}">
                <a16:creationId xmlns:a16="http://schemas.microsoft.com/office/drawing/2014/main" id="{66E55990-1656-24CE-ADD9-DAE858AA6D05}"/>
              </a:ext>
            </a:extLst>
          </p:cNvPr>
          <p:cNvSpPr/>
          <p:nvPr/>
        </p:nvSpPr>
        <p:spPr>
          <a:xfrm flipV="1">
            <a:off x="0" y="-1"/>
            <a:ext cx="6685933" cy="823451"/>
          </a:xfrm>
          <a:prstGeom prst="snipRoundRect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AFB50EE-ABAC-85E5-854A-E9F1D576DCAE}"/>
              </a:ext>
            </a:extLst>
          </p:cNvPr>
          <p:cNvSpPr/>
          <p:nvPr/>
        </p:nvSpPr>
        <p:spPr>
          <a:xfrm flipH="1" flipV="1">
            <a:off x="10041193" y="-2"/>
            <a:ext cx="2150804" cy="2126225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51CAB88-58E0-0035-1151-988A2A5A79D2}"/>
              </a:ext>
            </a:extLst>
          </p:cNvPr>
          <p:cNvSpPr/>
          <p:nvPr/>
        </p:nvSpPr>
        <p:spPr>
          <a:xfrm flipH="1">
            <a:off x="10741741" y="5555226"/>
            <a:ext cx="1450257" cy="1339644"/>
          </a:xfrm>
          <a:prstGeom prst="rtTriangle">
            <a:avLst/>
          </a:prstGeom>
          <a:solidFill>
            <a:srgbClr val="0068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4847DF5-3520-3EF6-EBD7-86ADA61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406" y="6270318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z="4000" b="1" dirty="0" smtClean="0">
                <a:solidFill>
                  <a:schemeClr val="bg1"/>
                </a:solidFill>
              </a:rPr>
              <a:t>9</a:t>
            </a:fld>
            <a:endParaRPr lang="fr-FR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8" name="Image 2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EE87A75-23AB-D77E-BDEF-1297250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20" y="44245"/>
            <a:ext cx="1140544" cy="1140544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A26CB309-C3FD-E632-57C2-D1526F69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" y="114926"/>
            <a:ext cx="1450259" cy="556730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778BFE0E-51BA-52F7-0E3B-9C2EE5057DB5}"/>
              </a:ext>
            </a:extLst>
          </p:cNvPr>
          <p:cNvSpPr txBox="1">
            <a:spLocks/>
          </p:cNvSpPr>
          <p:nvPr/>
        </p:nvSpPr>
        <p:spPr>
          <a:xfrm>
            <a:off x="1614947" y="107182"/>
            <a:ext cx="4916131" cy="568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chemeClr val="bg1"/>
                </a:solidFill>
                <a:latin typeface="Arial Rounded MT Bold"/>
                <a:cs typeface="Calibri Light"/>
              </a:rPr>
              <a:t>II – Architecture ROS2</a:t>
            </a:r>
            <a:endParaRPr lang="fr-FR" sz="2400" b="1">
              <a:solidFill>
                <a:schemeClr val="bg1"/>
              </a:solidFill>
              <a:latin typeface="Arial Rounded MT Bold"/>
              <a:ea typeface="+mj-lt"/>
              <a:cs typeface="Aharon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D651241-D021-1D2C-EAA1-BDA900626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209" y="1060164"/>
            <a:ext cx="8798441" cy="495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863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Thème Office</vt:lpstr>
      <vt:lpstr>Présentation de projet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 de votre écoute 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2023-10-14T10:50:38Z</dcterms:created>
  <dcterms:modified xsi:type="dcterms:W3CDTF">2023-10-17T11:49:23Z</dcterms:modified>
</cp:coreProperties>
</file>